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10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21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22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5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2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23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69" r:id="rId5"/>
  </p:sldMasterIdLst>
  <p:notesMasterIdLst>
    <p:notesMasterId r:id="rId6"/>
  </p:notes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65" r:id="rId16"/>
    <p:sldId id="266" r:id="rId17"/>
    <p:sldId id="267" r:id="rId18"/>
    <p:sldId id="268" r:id="rId19"/>
    <p:sldId id="269" r:id="rId20"/>
    <p:sldId id="270" r:id="rId21"/>
    <p:sldId id="271" r:id="rId22"/>
    <p:sldId id="272" r:id="rId23"/>
    <p:sldId id="273" r:id="rId24"/>
    <p:sldId id="274" r:id="rId25"/>
    <p:sldId id="275" r:id="rId26"/>
    <p:sldId id="276" r:id="rId27"/>
    <p:sldId id="277" r:id="rId28"/>
    <p:sldId id="278" r:id="rId29"/>
    <p:sldId id="279" r:id="rId30"/>
    <p:sldId id="280" r:id="rId31"/>
  </p:sldIdLst>
  <p:sldSz cy="5143500" cx="9144000"/>
  <p:notesSz cx="6858000" cy="9144000"/>
  <p:embeddedFontLst>
    <p:embeddedFont>
      <p:font typeface="Work Sans"/>
      <p:regular r:id="rId32"/>
      <p:bold r:id="rId33"/>
      <p:italic r:id="rId34"/>
      <p:boldItalic r:id="rId35"/>
    </p:embeddedFont>
    <p:embeddedFont>
      <p:font typeface="Open Sans"/>
      <p:regular r:id="rId36"/>
      <p:bold r:id="rId37"/>
      <p:italic r:id="rId38"/>
      <p:boldItalic r:id="rId39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tableStyles.xml><?xml version="1.0" encoding="utf-8"?>
<a:tblStyleLst xmlns:a="http://schemas.openxmlformats.org/drawingml/2006/main" xmlns:r="http://schemas.openxmlformats.org/officeDocument/2006/relationships" def="{44CC7536-AE79-4854-9573-1AAC5A2BB3DD}">
  <a:tblStyle styleId="{44CC7536-AE79-4854-9573-1AAC5A2BB3DD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V>
        </a:tcBdr>
      </a:tcStyle>
    </a:wholeTbl>
    <a:band1H>
      <a:tcTxStyle/>
    </a:band1H>
    <a:band2H>
      <a:tcTxStyle/>
    </a:band2H>
    <a:band1V>
      <a:tcTxStyle/>
    </a:band1V>
    <a:band2V>
      <a:tcTxStyle/>
    </a:band2V>
    <a:lastCol>
      <a:tcTxStyle/>
    </a:lastCol>
    <a:firstCol>
      <a:tcTxStyle/>
    </a:firstCol>
    <a:lastRow>
      <a:tcTxStyle/>
    </a:lastRow>
    <a:seCell>
      <a:tcTxStyle/>
    </a:seCell>
    <a:swCell>
      <a:tcTxStyle/>
    </a:swCell>
    <a:firstRow>
      <a:tcTxStyle/>
    </a:firstRow>
    <a:neCell>
      <a:tcTxStyle/>
    </a:neCell>
    <a:nwCell>
      <a:tcTxStyle/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4.xml"/><Relationship Id="rId22" Type="http://schemas.openxmlformats.org/officeDocument/2006/relationships/slide" Target="slides/slide16.xml"/><Relationship Id="rId21" Type="http://schemas.openxmlformats.org/officeDocument/2006/relationships/slide" Target="slides/slide15.xml"/><Relationship Id="rId24" Type="http://schemas.openxmlformats.org/officeDocument/2006/relationships/slide" Target="slides/slide18.xml"/><Relationship Id="rId23" Type="http://schemas.openxmlformats.org/officeDocument/2006/relationships/slide" Target="slides/slide17.xml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tableStyles" Target="tableStyles.xml"/><Relationship Id="rId9" Type="http://schemas.openxmlformats.org/officeDocument/2006/relationships/slide" Target="slides/slide3.xml"/><Relationship Id="rId26" Type="http://schemas.openxmlformats.org/officeDocument/2006/relationships/slide" Target="slides/slide20.xml"/><Relationship Id="rId25" Type="http://schemas.openxmlformats.org/officeDocument/2006/relationships/slide" Target="slides/slide19.xml"/><Relationship Id="rId28" Type="http://schemas.openxmlformats.org/officeDocument/2006/relationships/slide" Target="slides/slide22.xml"/><Relationship Id="rId27" Type="http://schemas.openxmlformats.org/officeDocument/2006/relationships/slide" Target="slides/slide21.xml"/><Relationship Id="rId5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29" Type="http://schemas.openxmlformats.org/officeDocument/2006/relationships/slide" Target="slides/slide23.xml"/><Relationship Id="rId7" Type="http://schemas.openxmlformats.org/officeDocument/2006/relationships/slide" Target="slides/slide1.xml"/><Relationship Id="rId8" Type="http://schemas.openxmlformats.org/officeDocument/2006/relationships/slide" Target="slides/slide2.xml"/><Relationship Id="rId31" Type="http://schemas.openxmlformats.org/officeDocument/2006/relationships/slide" Target="slides/slide25.xml"/><Relationship Id="rId30" Type="http://schemas.openxmlformats.org/officeDocument/2006/relationships/slide" Target="slides/slide24.xml"/><Relationship Id="rId11" Type="http://schemas.openxmlformats.org/officeDocument/2006/relationships/slide" Target="slides/slide5.xml"/><Relationship Id="rId33" Type="http://schemas.openxmlformats.org/officeDocument/2006/relationships/font" Target="fonts/WorkSans-bold.fntdata"/><Relationship Id="rId10" Type="http://schemas.openxmlformats.org/officeDocument/2006/relationships/slide" Target="slides/slide4.xml"/><Relationship Id="rId32" Type="http://schemas.openxmlformats.org/officeDocument/2006/relationships/font" Target="fonts/WorkSans-regular.fntdata"/><Relationship Id="rId13" Type="http://schemas.openxmlformats.org/officeDocument/2006/relationships/slide" Target="slides/slide7.xml"/><Relationship Id="rId35" Type="http://schemas.openxmlformats.org/officeDocument/2006/relationships/font" Target="fonts/WorkSans-boldItalic.fntdata"/><Relationship Id="rId12" Type="http://schemas.openxmlformats.org/officeDocument/2006/relationships/slide" Target="slides/slide6.xml"/><Relationship Id="rId34" Type="http://schemas.openxmlformats.org/officeDocument/2006/relationships/font" Target="fonts/WorkSans-italic.fntdata"/><Relationship Id="rId15" Type="http://schemas.openxmlformats.org/officeDocument/2006/relationships/slide" Target="slides/slide9.xml"/><Relationship Id="rId37" Type="http://schemas.openxmlformats.org/officeDocument/2006/relationships/font" Target="fonts/OpenSans-bold.fntdata"/><Relationship Id="rId14" Type="http://schemas.openxmlformats.org/officeDocument/2006/relationships/slide" Target="slides/slide8.xml"/><Relationship Id="rId36" Type="http://schemas.openxmlformats.org/officeDocument/2006/relationships/font" Target="fonts/OpenSans-regular.fntdata"/><Relationship Id="rId17" Type="http://schemas.openxmlformats.org/officeDocument/2006/relationships/slide" Target="slides/slide11.xml"/><Relationship Id="rId39" Type="http://schemas.openxmlformats.org/officeDocument/2006/relationships/font" Target="fonts/OpenSans-boldItalic.fntdata"/><Relationship Id="rId16" Type="http://schemas.openxmlformats.org/officeDocument/2006/relationships/slide" Target="slides/slide10.xml"/><Relationship Id="rId38" Type="http://schemas.openxmlformats.org/officeDocument/2006/relationships/font" Target="fonts/OpenSans-italic.fntdata"/><Relationship Id="rId19" Type="http://schemas.openxmlformats.org/officeDocument/2006/relationships/slide" Target="slides/slide13.xml"/><Relationship Id="rId18" Type="http://schemas.openxmlformats.org/officeDocument/2006/relationships/slide" Target="slides/slide12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hyperlink" Target="https://www.scribbr.de/aufbau-und-gliederung/abbildungs-und-tabellenverzeichnis-in-deiner-abschlussarbeit/" TargetMode="Externa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hyperlink" Target="https://www.scribbr.de/aufbau-und-gliederung/das-abkuerzungsverzeichnis-einer-abschlussarbeit/" TargetMode="Externa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hyperlink" Target="https://www.scribbr.de/aufbau-und-gliederung/einleitung-bachelorarbeit/" TargetMode="Externa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hyperlink" Target="https://www.scribbr.de/anfang-abschlussarbeit/methodik-bachelorarbeit/" TargetMode="Externa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hyperlink" Target="https://www.scribbr.de/aufbau-und-gliederung/forschungsergebnisse-bachelorarbeit/" TargetMode="Externa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hyperlink" Target="https://www.scribbr.de/aufbau-und-gliederung/diskussion-bachelorarbeit/" TargetMode="Externa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hyperlink" Target="https://www.scribbr.de/aufbau-und-gliederung/literaturverzeichnis-bachelorarbeit/" TargetMode="Externa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hyperlink" Target="https://www.scribbr.de/category/masterarbeit/" TargetMode="External"/><Relationship Id="rId3" Type="http://schemas.openxmlformats.org/officeDocument/2006/relationships/hyperlink" Target="https://www.scribbr.de/category/masterarbeit/" TargetMode="Externa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hyperlink" Target="https://www.scribbr.de/aufbau-und-gliederung/deckblatt-bachelorarbeit/" TargetMode="Externa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hyperlink" Target="https://www.scribbr.de/aufbau-und-gliederung/zusammenfassung-abstract-einer-abschlussarbeit/" TargetMode="Externa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hyperlink" Target="https://www.scribbr.de/aufbau-und-gliederung/vorwort-bei-abschlussarbeiten/" TargetMode="Externa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hyperlink" Target="https://www.scribbr.de/aufbau-und-gliederung/inhaltsverzeichnis-deiner-abschlussarbeit/" TargetMode="External"/><Relationship Id="rId3" Type="http://schemas.openxmlformats.org/officeDocument/2006/relationships/hyperlink" Target="https://www.scribbr.de/category/aufbau-und-gliederung/" TargetMode="External"/><Relationship Id="rId4" Type="http://schemas.openxmlformats.org/officeDocument/2006/relationships/hyperlink" Target="https://www.scribbr.de/lektorat-korrekturlesen/#roter-faden" TargetMode="Externa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g6e89af7d62_0_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0" name="Google Shape;70;g6e89af7d62_0_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g857f8fb87f_0_1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3" name="Google Shape;123;g857f8fb87f_0_1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rgbClr val="0D405F"/>
                </a:solidFill>
                <a:highlight>
                  <a:srgbClr val="FFFFFF"/>
                </a:highlight>
              </a:rPr>
              <a:t>Diese Verzeichnisse enthalten alle </a:t>
            </a:r>
            <a:r>
              <a:rPr lang="en-GB">
                <a:solidFill>
                  <a:srgbClr val="1F80E8"/>
                </a:solidFill>
                <a:uFill>
                  <a:noFill/>
                </a:uFill>
                <a:hlinkClick r:id="rId2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Abbildungen bzw. Tabellen</a:t>
            </a:r>
            <a:r>
              <a:rPr lang="en-GB">
                <a:solidFill>
                  <a:srgbClr val="0D405F"/>
                </a:solidFill>
                <a:highlight>
                  <a:srgbClr val="FFFFFF"/>
                </a:highlight>
              </a:rPr>
              <a:t>, die du in deiner Arbeit verwendest. Wie auch das Inhaltsverzeichnis kannst du diese Verzeichnisse ganz einfach in Word erstellen.</a:t>
            </a:r>
            <a:endParaRPr>
              <a:solidFill>
                <a:srgbClr val="0D405F"/>
              </a:solidFill>
              <a:highlight>
                <a:srgbClr val="FFFFFF"/>
              </a:highlight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7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g857f8fb87f_0_2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9" name="Google Shape;129;g857f8fb87f_0_2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rgbClr val="0D405F"/>
                </a:solidFill>
                <a:highlight>
                  <a:srgbClr val="FFFFFF"/>
                </a:highlight>
              </a:rPr>
              <a:t>Im </a:t>
            </a:r>
            <a:r>
              <a:rPr lang="en-GB">
                <a:solidFill>
                  <a:srgbClr val="1F80E8"/>
                </a:solidFill>
                <a:uFill>
                  <a:noFill/>
                </a:uFill>
                <a:hlinkClick r:id="rId2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Abkürzungsverzeichnis</a:t>
            </a:r>
            <a:r>
              <a:rPr lang="en-GB">
                <a:solidFill>
                  <a:srgbClr val="0D405F"/>
                </a:solidFill>
                <a:highlight>
                  <a:srgbClr val="FFFFFF"/>
                </a:highlight>
              </a:rPr>
              <a:t> führst du alle Abkürzungen von wichtigen Begriffen auf, die du in deiner Arbeit verwendest.</a:t>
            </a:r>
            <a:endParaRPr>
              <a:solidFill>
                <a:srgbClr val="0D405F"/>
              </a:solidFill>
              <a:highlight>
                <a:srgbClr val="FFFFFF"/>
              </a:highlight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rgbClr val="0D405F"/>
                </a:solidFill>
              </a:rPr>
              <a:t>Das </a:t>
            </a:r>
            <a:r>
              <a:rPr lang="en-GB">
                <a:solidFill>
                  <a:srgbClr val="0D405F"/>
                </a:solidFill>
              </a:rPr>
              <a:t>Abkürzungsverzeichnis</a:t>
            </a:r>
            <a:r>
              <a:rPr lang="en-GB">
                <a:solidFill>
                  <a:srgbClr val="0D405F"/>
                </a:solidFill>
              </a:rPr>
              <a:t> wird in alphabetischer Reihenfolge erstellt.</a:t>
            </a:r>
            <a:endParaRPr>
              <a:solidFill>
                <a:srgbClr val="0D405F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3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g851ca83c59_0_3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5" name="Google Shape;135;g851ca83c59_0_3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8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g851ca83c59_0_3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0" name="Google Shape;140;g851ca83c59_0_3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rgbClr val="0D405F"/>
                </a:solidFill>
                <a:highlight>
                  <a:srgbClr val="FFFFFF"/>
                </a:highlight>
              </a:rPr>
              <a:t>Fokussiere dich bei deiner </a:t>
            </a:r>
            <a:r>
              <a:rPr lang="en-GB">
                <a:solidFill>
                  <a:srgbClr val="1F80E8"/>
                </a:solidFill>
                <a:uFill>
                  <a:noFill/>
                </a:uFill>
                <a:hlinkClick r:id="rId2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Einleitung deiner Bachelorarbeit</a:t>
            </a:r>
            <a:r>
              <a:rPr lang="en-GB">
                <a:solidFill>
                  <a:srgbClr val="0D405F"/>
                </a:solidFill>
                <a:highlight>
                  <a:srgbClr val="FFFFFF"/>
                </a:highlight>
              </a:rPr>
              <a:t> besonders auf die folgenden Punkte. </a:t>
            </a:r>
            <a:endParaRPr>
              <a:solidFill>
                <a:srgbClr val="0D405F"/>
              </a:solidFill>
              <a:highlight>
                <a:srgbClr val="FFFFFF"/>
              </a:highlight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rgbClr val="0D405F"/>
                </a:solidFill>
              </a:rPr>
              <a:t>Das Thema vorzustellen - Was charakterisiert das Thema?</a:t>
            </a:r>
            <a:endParaRPr>
              <a:solidFill>
                <a:srgbClr val="0D405F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rgbClr val="0D405F"/>
                </a:solidFill>
              </a:rPr>
              <a:t>Das Ziel vorzustellen - </a:t>
            </a:r>
            <a:r>
              <a:rPr lang="en-GB">
                <a:solidFill>
                  <a:srgbClr val="0D405F"/>
                </a:solidFill>
              </a:rPr>
              <a:t>Was willst du mit der Bachelorarbeit erreichen?</a:t>
            </a:r>
            <a:endParaRPr>
              <a:solidFill>
                <a:srgbClr val="0D405F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rgbClr val="0D405F"/>
                </a:solidFill>
              </a:rPr>
              <a:t>Die Lesenden neugierig zu machen - Was motiviert den Leser weiterzulesen?</a:t>
            </a:r>
            <a:endParaRPr>
              <a:solidFill>
                <a:srgbClr val="0D405F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rgbClr val="0D405F"/>
                </a:solidFill>
              </a:rPr>
              <a:t>Die Relevanz deiner Fragestellung zu beschreiben - Was ist die wissenschaftliche Relevanz dieser Bachelorarbeit?</a:t>
            </a:r>
            <a:endParaRPr>
              <a:solidFill>
                <a:srgbClr val="0D405F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4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g857f8fb87f_0_2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6" name="Google Shape;146;g857f8fb87f_0_2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rgbClr val="0D405F"/>
                </a:solidFill>
                <a:highlight>
                  <a:srgbClr val="FFFFFF"/>
                </a:highlight>
              </a:rPr>
              <a:t>Im theoretischen Teil, bzw. Der </a:t>
            </a:r>
            <a:r>
              <a:rPr lang="en-GB">
                <a:solidFill>
                  <a:srgbClr val="0D405F"/>
                </a:solidFill>
                <a:highlight>
                  <a:srgbClr val="FFFFFF"/>
                </a:highlight>
              </a:rPr>
              <a:t>Literaturübersicht</a:t>
            </a:r>
            <a:r>
              <a:rPr lang="en-GB">
                <a:solidFill>
                  <a:srgbClr val="0D405F"/>
                </a:solidFill>
                <a:highlight>
                  <a:srgbClr val="FFFFFF"/>
                </a:highlight>
              </a:rPr>
              <a:t> stellst du wesentliche Literatur und Theorien zu deinem Thema vor und erklärst Schlüsselbegriffe. Du schaffst dadurch eine wissenschaftliche Forschungsbasis für die Beantwortung deiner Forschungsfrage.</a:t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0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g857f8fb87f_0_3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2" name="Google Shape;152;g857f8fb87f_0_3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rgbClr val="0D405F"/>
                </a:solidFill>
                <a:highlight>
                  <a:srgbClr val="FFFFFF"/>
                </a:highlight>
              </a:rPr>
              <a:t>Die </a:t>
            </a:r>
            <a:r>
              <a:rPr lang="en-GB">
                <a:solidFill>
                  <a:srgbClr val="1F80E8"/>
                </a:solidFill>
                <a:uFill>
                  <a:noFill/>
                </a:uFill>
                <a:hlinkClick r:id="rId2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Methodik deiner Bachelorarbeit</a:t>
            </a:r>
            <a:r>
              <a:rPr lang="en-GB">
                <a:solidFill>
                  <a:srgbClr val="0D405F"/>
                </a:solidFill>
                <a:highlight>
                  <a:srgbClr val="FFFFFF"/>
                </a:highlight>
              </a:rPr>
              <a:t> beschreibt, wie du deine Forschung betreibst. </a:t>
            </a:r>
            <a:r>
              <a:rPr lang="en-GB">
                <a:solidFill>
                  <a:srgbClr val="0D405F"/>
                </a:solidFill>
                <a:highlight>
                  <a:srgbClr val="FFFFFF"/>
                </a:highlight>
              </a:rPr>
              <a:t>Übliche</a:t>
            </a:r>
            <a:r>
              <a:rPr lang="en-GB">
                <a:solidFill>
                  <a:srgbClr val="0D405F"/>
                </a:solidFill>
                <a:highlight>
                  <a:srgbClr val="FFFFFF"/>
                </a:highlight>
              </a:rPr>
              <a:t> Forschungsmethoden sind die folgenden: </a:t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6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g857f8fb87f_0_3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8" name="Google Shape;158;g857f8fb87f_0_3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rgbClr val="0D405F"/>
                </a:solidFill>
                <a:highlight>
                  <a:srgbClr val="FFFFFF"/>
                </a:highlight>
              </a:rPr>
              <a:t>In diesem Kapitel führst du das Untersuchungskonzept, das du im letzten Kapitel beschrieben hast, auch tatsächlich aus. Hier wendest du also die beschriebenen Methoden an.</a:t>
            </a:r>
            <a:endParaRPr>
              <a:solidFill>
                <a:srgbClr val="0D405F"/>
              </a:solidFill>
              <a:highlight>
                <a:srgbClr val="FFFFFF"/>
              </a:highlight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rgbClr val="0D405F"/>
                </a:solidFill>
              </a:rPr>
              <a:t>Du beschreibst, wie die Untersuchung verlaufen ist und analysierst die </a:t>
            </a:r>
            <a:r>
              <a:rPr lang="en-GB">
                <a:solidFill>
                  <a:srgbClr val="1F80E8"/>
                </a:solidFill>
                <a:uFill>
                  <a:noFill/>
                </a:uFill>
                <a:hlinkClick r:id="rId2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Ergebnisse</a:t>
            </a:r>
            <a:r>
              <a:rPr lang="en-GB">
                <a:solidFill>
                  <a:srgbClr val="0D405F"/>
                </a:solidFill>
              </a:rPr>
              <a:t>.</a:t>
            </a:r>
            <a:endParaRPr>
              <a:solidFill>
                <a:srgbClr val="0D405F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2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g857f8fb87f_0_4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4" name="Google Shape;164;g857f8fb87f_0_4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rgbClr val="0D405F"/>
                </a:solidFill>
                <a:highlight>
                  <a:srgbClr val="FFFFFF"/>
                </a:highlight>
              </a:rPr>
              <a:t>In der </a:t>
            </a:r>
            <a:r>
              <a:rPr lang="en-GB">
                <a:solidFill>
                  <a:srgbClr val="1F80E8"/>
                </a:solidFill>
                <a:uFill>
                  <a:noFill/>
                </a:uFill>
                <a:hlinkClick r:id="rId2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Diskussion</a:t>
            </a:r>
            <a:r>
              <a:rPr lang="en-GB">
                <a:solidFill>
                  <a:srgbClr val="0D405F"/>
                </a:solidFill>
                <a:highlight>
                  <a:srgbClr val="FFFFFF"/>
                </a:highlight>
              </a:rPr>
              <a:t> beschreibst du die Folgen und Ursachen deiner Ergebnisse.</a:t>
            </a:r>
            <a:endParaRPr>
              <a:solidFill>
                <a:srgbClr val="0D405F"/>
              </a:solidFill>
              <a:highlight>
                <a:srgbClr val="FFFFFF"/>
              </a:highlight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rgbClr val="0D405F"/>
                </a:solidFill>
              </a:rPr>
              <a:t>Auch werden eventuelle Einschränkungen und Vorschläge für zukünftige Forschungen dargelegt.</a:t>
            </a: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8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g857f8fb87f_0_4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0" name="Google Shape;170;g857f8fb87f_0_4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rgbClr val="0D405F"/>
                </a:solidFill>
                <a:highlight>
                  <a:srgbClr val="FFFFFF"/>
                </a:highlight>
              </a:rPr>
              <a:t>Ein Fazit präsentiert prägnant die wichtigsten Ergebnisse und stellt somit den Höhepunkt deiner Bachelorarbeit dar.</a:t>
            </a:r>
            <a:endParaRPr>
              <a:solidFill>
                <a:srgbClr val="0D405F"/>
              </a:solidFill>
              <a:highlight>
                <a:srgbClr val="FFFFFF"/>
              </a:highlight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-GB">
                <a:solidFill>
                  <a:srgbClr val="0D405F"/>
                </a:solidFill>
                <a:highlight>
                  <a:srgbClr val="FFFFFF"/>
                </a:highlight>
              </a:rPr>
              <a:t>Im Fazit erwähnst du nur Informationen und Schlussfolgerungen, die du bereits im Laufe deines Fließtexts angeführt hast.</a:t>
            </a:r>
            <a:endParaRPr>
              <a:solidFill>
                <a:srgbClr val="0D405F"/>
              </a:solidFill>
              <a:highlight>
                <a:srgbClr val="FFFFFF"/>
              </a:highlight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4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g851ca83c59_0_4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6" name="Google Shape;176;g851ca83c59_0_4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g851ca83c59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6" name="Google Shape;76;g851ca83c59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9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g857f8fb87f_0_5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1" name="Google Shape;181;g857f8fb87f_0_5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rgbClr val="0D405F"/>
                </a:solidFill>
                <a:highlight>
                  <a:srgbClr val="FFFFFF"/>
                </a:highlight>
              </a:rPr>
              <a:t>Das </a:t>
            </a:r>
            <a:r>
              <a:rPr lang="en-GB">
                <a:solidFill>
                  <a:srgbClr val="1F80E8"/>
                </a:solidFill>
                <a:uFill>
                  <a:noFill/>
                </a:uFill>
                <a:hlinkClick r:id="rId2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Literaturverzeichnis deiner Bachelorarbeit</a:t>
            </a:r>
            <a:r>
              <a:rPr lang="en-GB">
                <a:solidFill>
                  <a:srgbClr val="0D405F"/>
                </a:solidFill>
                <a:highlight>
                  <a:srgbClr val="FFFFFF"/>
                </a:highlight>
              </a:rPr>
              <a:t> gibt jedem Leser einen Überblick über alle Werke, die du zur Erstellung deiner Arbeit genutzt hast.</a:t>
            </a:r>
            <a:endParaRPr>
              <a:solidFill>
                <a:srgbClr val="0D405F"/>
              </a:solidFill>
              <a:highlight>
                <a:srgbClr val="FFFFFF"/>
              </a:highlight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rgbClr val="0D405F"/>
                </a:solidFill>
              </a:rPr>
              <a:t>Achte beim Erstellen deines Literaturverzeichnis besonders auf die folgenden Punkte.</a:t>
            </a:r>
            <a:endParaRPr>
              <a:solidFill>
                <a:srgbClr val="0D405F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5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g857f8fb87f_0_6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7" name="Google Shape;187;g857f8fb87f_0_6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rgbClr val="0D405F"/>
                </a:solidFill>
                <a:highlight>
                  <a:srgbClr val="FFFFFF"/>
                </a:highlight>
              </a:rPr>
              <a:t>Nicht jede </a:t>
            </a:r>
            <a:r>
              <a:rPr lang="en-GB">
                <a:solidFill>
                  <a:srgbClr val="1F80E8"/>
                </a:solidFill>
                <a:highlight>
                  <a:srgbClr val="FFFFFF"/>
                </a:highlight>
                <a:uFill>
                  <a:noFill/>
                </a:uFill>
                <a:hlinkClick r:id="rId2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Bachelorarbeit</a:t>
            </a:r>
            <a:r>
              <a:rPr lang="en-GB">
                <a:solidFill>
                  <a:srgbClr val="0D405F"/>
                </a:solidFill>
                <a:highlight>
                  <a:srgbClr val="FFFFFF"/>
                </a:highlight>
              </a:rPr>
              <a:t> bzw. </a:t>
            </a:r>
            <a:r>
              <a:rPr lang="en-GB">
                <a:solidFill>
                  <a:srgbClr val="1F80E8"/>
                </a:solidFill>
                <a:highlight>
                  <a:srgbClr val="FFFFFF"/>
                </a:highlight>
                <a:uFill>
                  <a:noFill/>
                </a:uFill>
                <a:hlinkClick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Masterarbeit</a:t>
            </a:r>
            <a:r>
              <a:rPr lang="en-GB">
                <a:solidFill>
                  <a:srgbClr val="0D405F"/>
                </a:solidFill>
                <a:highlight>
                  <a:srgbClr val="FFFFFF"/>
                </a:highlight>
              </a:rPr>
              <a:t> benötigt einen Anhang. Hast du jedoch Dokumente, die wichtig für das Verständnis deines Arguments sind, aber nicht Teil des Fließtexts sind, solltest du sie im Anhang beifügen. </a:t>
            </a:r>
            <a:endParaRPr>
              <a:solidFill>
                <a:srgbClr val="0D405F"/>
              </a:solidFill>
              <a:highlight>
                <a:srgbClr val="FFFFFF"/>
              </a:highlight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-GB">
                <a:solidFill>
                  <a:srgbClr val="0D405F"/>
                </a:solidFill>
                <a:highlight>
                  <a:srgbClr val="FFFFFF"/>
                </a:highlight>
              </a:rPr>
              <a:t>Hier kannst du z.B. Interviewtranskripte, </a:t>
            </a:r>
            <a:r>
              <a:rPr lang="en-GB">
                <a:solidFill>
                  <a:srgbClr val="0D405F"/>
                </a:solidFill>
                <a:highlight>
                  <a:srgbClr val="FFFFFF"/>
                </a:highlight>
              </a:rPr>
              <a:t>Fragebögen</a:t>
            </a:r>
            <a:r>
              <a:rPr lang="en-GB">
                <a:solidFill>
                  <a:srgbClr val="0D405F"/>
                </a:solidFill>
                <a:highlight>
                  <a:srgbClr val="FFFFFF"/>
                </a:highlight>
              </a:rPr>
              <a:t> </a:t>
            </a:r>
            <a:r>
              <a:rPr lang="en-GB">
                <a:solidFill>
                  <a:srgbClr val="0D405F"/>
                </a:solidFill>
                <a:highlight>
                  <a:srgbClr val="FFFFFF"/>
                </a:highlight>
              </a:rPr>
              <a:t>für</a:t>
            </a:r>
            <a:r>
              <a:rPr lang="en-GB">
                <a:solidFill>
                  <a:srgbClr val="0D405F"/>
                </a:solidFill>
                <a:highlight>
                  <a:srgbClr val="FFFFFF"/>
                </a:highlight>
              </a:rPr>
              <a:t> Umfragen oder sonstiges </a:t>
            </a:r>
            <a:r>
              <a:rPr lang="en-GB">
                <a:solidFill>
                  <a:srgbClr val="0D405F"/>
                </a:solidFill>
                <a:highlight>
                  <a:srgbClr val="FFFFFF"/>
                </a:highlight>
              </a:rPr>
              <a:t>anhängen.</a:t>
            </a:r>
            <a:endParaRPr>
              <a:solidFill>
                <a:srgbClr val="0D405F"/>
              </a:solidFill>
              <a:highlight>
                <a:srgbClr val="FFFFFF"/>
              </a:highlight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192;g857f8fb87f_0_6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3" name="Google Shape;193;g857f8fb87f_0_6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rgbClr val="0D405F"/>
                </a:solidFill>
              </a:rPr>
              <a:t>Mit der eidesstattlichen Erklärung versicherst du, dass du deine Bachelorarbeit </a:t>
            </a:r>
            <a:r>
              <a:rPr lang="en-GB">
                <a:solidFill>
                  <a:srgbClr val="0D405F"/>
                </a:solidFill>
              </a:rPr>
              <a:t>selbständig</a:t>
            </a:r>
            <a:r>
              <a:rPr lang="en-GB">
                <a:solidFill>
                  <a:srgbClr val="0D405F"/>
                </a:solidFill>
              </a:rPr>
              <a:t> geschrieben und keine anderen, als die von dir angegeben Quellen verwendet wurden.  </a:t>
            </a:r>
            <a:endParaRPr>
              <a:solidFill>
                <a:srgbClr val="0D405F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rgbClr val="0D405F"/>
                </a:solidFill>
              </a:rPr>
              <a:t>Die Vorlage für die eidesstattlichen Erklärung findest du auf der Website der Hochschule. </a:t>
            </a:r>
            <a:endParaRPr>
              <a:solidFill>
                <a:srgbClr val="0D405F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br>
              <a:rPr lang="en-GB">
                <a:solidFill>
                  <a:srgbClr val="0D405F"/>
                </a:solidFill>
                <a:highlight>
                  <a:schemeClr val="lt1"/>
                </a:highlight>
              </a:rPr>
            </a:br>
            <a:r>
              <a:rPr lang="en-GB">
                <a:solidFill>
                  <a:srgbClr val="0D405F"/>
                </a:solidFill>
                <a:highlight>
                  <a:schemeClr val="lt1"/>
                </a:highlight>
              </a:rPr>
              <a:t>Wichtig ist, nicht zu vergessen den Ort und das Datum anzugeben, sowie die eidesstattliche Erklärung zu unterschreiben, da sie ansonsten ungültig ist.</a:t>
            </a:r>
            <a:endParaRPr>
              <a:solidFill>
                <a:srgbClr val="0D405F"/>
              </a:solidFill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0D405F"/>
              </a:solidFill>
            </a:endParaRPr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7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g857f8fb87f_0_5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9" name="Google Shape;199;g857f8fb87f_0_5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2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Google Shape;203;g851ca83c59_0_4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4" name="Google Shape;204;g851ca83c59_0_4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8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Google Shape;209;g851ca83c59_0_5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0" name="Google Shape;210;g851ca83c59_0_5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g851ca83c59_0_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2" name="Google Shape;82;g851ca83c59_0_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6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g85e8442353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8" name="Google Shape;88;g85e8442353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2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g851ca83c59_0_1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4" name="Google Shape;94;g851ca83c59_0_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7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g851ca83c59_0_2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9" name="Google Shape;99;g851ca83c59_0_2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rgbClr val="0D405F"/>
                </a:solidFill>
                <a:highlight>
                  <a:srgbClr val="FFFFFF"/>
                </a:highlight>
              </a:rPr>
              <a:t>Das </a:t>
            </a:r>
            <a:r>
              <a:rPr lang="en-GB">
                <a:solidFill>
                  <a:srgbClr val="1F80E8"/>
                </a:solidFill>
                <a:uFill>
                  <a:noFill/>
                </a:uFill>
                <a:hlinkClick r:id="rId2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Deckblatt</a:t>
            </a:r>
            <a:r>
              <a:rPr lang="en-GB">
                <a:solidFill>
                  <a:srgbClr val="0D405F"/>
                </a:solidFill>
                <a:highlight>
                  <a:srgbClr val="FFFFFF"/>
                </a:highlight>
              </a:rPr>
              <a:t> ist die erste Seite und damit der Eyecatcher deiner Bachelorarbeit. Das Deckblatt sollte folgendes enthalten.</a:t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3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g857f8fb87f_0_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5" name="Google Shape;105;g857f8fb87f_0_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rgbClr val="0D405F"/>
                </a:solidFill>
                <a:highlight>
                  <a:srgbClr val="FFFFFF"/>
                </a:highlight>
              </a:rPr>
              <a:t>Eine der Funktionen des </a:t>
            </a:r>
            <a:r>
              <a:rPr lang="en-GB">
                <a:solidFill>
                  <a:srgbClr val="1F80E8"/>
                </a:solidFill>
                <a:uFill>
                  <a:noFill/>
                </a:uFill>
                <a:hlinkClick r:id="rId2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Abstract deiner Bachelorarbeit</a:t>
            </a:r>
            <a:r>
              <a:rPr lang="en-GB">
                <a:solidFill>
                  <a:srgbClr val="0D405F"/>
                </a:solidFill>
                <a:highlight>
                  <a:srgbClr val="FFFFFF"/>
                </a:highlight>
              </a:rPr>
              <a:t> ist, dass der Leser einschätzen kann, ob der Inhalt deiner Arbeit für ihn interessant ist. Du beantwortest im Abstract vier Fragen:</a:t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9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g857f8fb87f_0_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1" name="Google Shape;111;g857f8fb87f_0_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rgbClr val="0D405F"/>
                </a:solidFill>
                <a:highlight>
                  <a:srgbClr val="FFFFFF"/>
                </a:highlight>
              </a:rPr>
              <a:t>Das </a:t>
            </a:r>
            <a:r>
              <a:rPr lang="en-GB">
                <a:solidFill>
                  <a:srgbClr val="1F80E8"/>
                </a:solidFill>
                <a:uFill>
                  <a:noFill/>
                </a:uFill>
                <a:hlinkClick r:id="rId2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Vorwort</a:t>
            </a:r>
            <a:r>
              <a:rPr lang="en-GB">
                <a:solidFill>
                  <a:srgbClr val="0D405F"/>
                </a:solidFill>
                <a:highlight>
                  <a:srgbClr val="FFFFFF"/>
                </a:highlight>
              </a:rPr>
              <a:t> gibt deiner Arbeit eine persönliche Note. Du kannst den Leser darin über den persönlichen Hintergrund deiner Arbeit informieren.</a:t>
            </a:r>
            <a:endParaRPr>
              <a:solidFill>
                <a:srgbClr val="0D405F"/>
              </a:solidFill>
              <a:highlight>
                <a:srgbClr val="FFFFFF"/>
              </a:highlight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rgbClr val="0D405F"/>
                </a:solidFill>
                <a:highlight>
                  <a:srgbClr val="FFFFFF"/>
                </a:highlight>
              </a:rPr>
              <a:t>Die Danksagung kann ins wird Vorwort integriert werden. Hier kannst du dich bei all denjenigen bedanken, die dich </a:t>
            </a:r>
            <a:r>
              <a:rPr lang="en-GB">
                <a:solidFill>
                  <a:srgbClr val="0D405F"/>
                </a:solidFill>
                <a:highlight>
                  <a:srgbClr val="FFFFFF"/>
                </a:highlight>
              </a:rPr>
              <a:t>während</a:t>
            </a:r>
            <a:r>
              <a:rPr lang="en-GB">
                <a:solidFill>
                  <a:srgbClr val="0D405F"/>
                </a:solidFill>
                <a:highlight>
                  <a:srgbClr val="FFFFFF"/>
                </a:highlight>
              </a:rPr>
              <a:t> deiner Abschlussarbeit </a:t>
            </a:r>
            <a:r>
              <a:rPr lang="en-GB">
                <a:solidFill>
                  <a:srgbClr val="0D405F"/>
                </a:solidFill>
                <a:highlight>
                  <a:srgbClr val="FFFFFF"/>
                </a:highlight>
              </a:rPr>
              <a:t>unterstützt</a:t>
            </a:r>
            <a:r>
              <a:rPr lang="en-GB">
                <a:solidFill>
                  <a:srgbClr val="0D405F"/>
                </a:solidFill>
                <a:highlight>
                  <a:srgbClr val="FFFFFF"/>
                </a:highlight>
              </a:rPr>
              <a:t> haben.</a:t>
            </a:r>
            <a:endParaRPr>
              <a:solidFill>
                <a:srgbClr val="0D405F"/>
              </a:solidFill>
              <a:highlight>
                <a:srgbClr val="FFFFFF"/>
              </a:highlight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5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g857f8fb87f_0_1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7" name="Google Shape;117;g857f8fb87f_0_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rgbClr val="0D405F"/>
                </a:solidFill>
                <a:highlight>
                  <a:srgbClr val="FFFFFF"/>
                </a:highlight>
              </a:rPr>
              <a:t>Dein </a:t>
            </a:r>
            <a:r>
              <a:rPr lang="en-GB">
                <a:solidFill>
                  <a:srgbClr val="1F80E8"/>
                </a:solidFill>
                <a:uFill>
                  <a:noFill/>
                </a:uFill>
                <a:hlinkClick r:id="rId2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Inhaltsverzeichnis</a:t>
            </a:r>
            <a:r>
              <a:rPr lang="en-GB">
                <a:solidFill>
                  <a:srgbClr val="0D405F"/>
                </a:solidFill>
                <a:highlight>
                  <a:srgbClr val="FFFFFF"/>
                </a:highlight>
              </a:rPr>
              <a:t> gibt einen ersten </a:t>
            </a:r>
            <a:r>
              <a:rPr lang="en-GB">
                <a:solidFill>
                  <a:srgbClr val="0D405F"/>
                </a:solidFill>
                <a:highlight>
                  <a:srgbClr val="FFFFFF"/>
                </a:highlight>
              </a:rPr>
              <a:t>Überblick</a:t>
            </a:r>
            <a:r>
              <a:rPr lang="en-GB">
                <a:solidFill>
                  <a:srgbClr val="0D405F"/>
                </a:solidFill>
                <a:highlight>
                  <a:srgbClr val="FFFFFF"/>
                </a:highlight>
              </a:rPr>
              <a:t> </a:t>
            </a:r>
            <a:r>
              <a:rPr lang="en-GB">
                <a:solidFill>
                  <a:srgbClr val="0D405F"/>
                </a:solidFill>
                <a:highlight>
                  <a:srgbClr val="FFFFFF"/>
                </a:highlight>
              </a:rPr>
              <a:t>über</a:t>
            </a:r>
            <a:r>
              <a:rPr lang="en-GB">
                <a:solidFill>
                  <a:srgbClr val="0D405F"/>
                </a:solidFill>
                <a:highlight>
                  <a:srgbClr val="FFFFFF"/>
                </a:highlight>
              </a:rPr>
              <a:t> die Struktur </a:t>
            </a:r>
            <a:r>
              <a:rPr lang="en-GB">
                <a:solidFill>
                  <a:srgbClr val="1F80E8"/>
                </a:solidFill>
                <a:highlight>
                  <a:srgbClr val="FFFFFF"/>
                </a:highlight>
                <a:uFill>
                  <a:noFill/>
                </a:uFill>
                <a:hlinkClick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deiner Bachelorarbeit</a:t>
            </a:r>
            <a:r>
              <a:rPr lang="en-GB">
                <a:solidFill>
                  <a:srgbClr val="0D405F"/>
                </a:solidFill>
                <a:highlight>
                  <a:srgbClr val="FFFFFF"/>
                </a:highlight>
              </a:rPr>
              <a:t>.</a:t>
            </a:r>
            <a:endParaRPr>
              <a:solidFill>
                <a:srgbClr val="0D405F"/>
              </a:solidFill>
              <a:highlight>
                <a:srgbClr val="FFFFFF"/>
              </a:highlight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1200"/>
              </a:spcAft>
              <a:buNone/>
            </a:pPr>
            <a:r>
              <a:rPr lang="en-GB">
                <a:solidFill>
                  <a:srgbClr val="0D405F"/>
                </a:solidFill>
                <a:highlight>
                  <a:srgbClr val="FFFFFF"/>
                </a:highlight>
              </a:rPr>
              <a:t>Ein gutes Inhaltsverzeichnis listet nicht nur die verschiedenen Kapitel auf, es lässt auch einen </a:t>
            </a:r>
            <a:r>
              <a:rPr lang="en-GB">
                <a:solidFill>
                  <a:srgbClr val="1F80E8"/>
                </a:solidFill>
                <a:highlight>
                  <a:srgbClr val="FFFFFF"/>
                </a:highlight>
                <a:uFill>
                  <a:noFill/>
                </a:uFill>
                <a:hlinkClick r:id="rId4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roten Faden</a:t>
            </a:r>
            <a:r>
              <a:rPr lang="en-GB">
                <a:solidFill>
                  <a:srgbClr val="0D405F"/>
                </a:solidFill>
                <a:highlight>
                  <a:srgbClr val="FFFFFF"/>
                </a:highlight>
              </a:rPr>
              <a:t> erkennen. </a:t>
            </a:r>
            <a:br>
              <a:rPr lang="en-GB">
                <a:solidFill>
                  <a:srgbClr val="0D405F"/>
                </a:solidFill>
                <a:highlight>
                  <a:srgbClr val="FFFFFF"/>
                </a:highlight>
              </a:rPr>
            </a:br>
            <a:r>
              <a:rPr lang="en-GB">
                <a:solidFill>
                  <a:srgbClr val="0D405F"/>
                </a:solidFill>
                <a:highlight>
                  <a:srgbClr val="FFFFFF"/>
                </a:highlight>
              </a:rPr>
              <a:t>In Word kannst du ganz einfach ein automatisches Inhaltsverzeichnis erstellen. </a:t>
            </a:r>
            <a:endParaRPr>
              <a:solidFill>
                <a:srgbClr val="0D405F"/>
              </a:solidFill>
              <a:highlight>
                <a:srgbClr val="FFFFFF"/>
              </a:highlight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png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9.png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10.png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9.png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9.png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8.png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8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 txBox="1"/>
          <p:nvPr>
            <p:ph type="ctrTitle"/>
          </p:nvPr>
        </p:nvSpPr>
        <p:spPr>
          <a:xfrm>
            <a:off x="972008" y="744575"/>
            <a:ext cx="72000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b="1" sz="4800"/>
            </a:lvl1pPr>
            <a:lvl2pPr lvl="1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10" name="Google Shape;10;p2"/>
          <p:cNvSpPr txBox="1"/>
          <p:nvPr>
            <p:ph idx="1" type="subTitle"/>
          </p:nvPr>
        </p:nvSpPr>
        <p:spPr>
          <a:xfrm>
            <a:off x="972000" y="2834125"/>
            <a:ext cx="72000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07DA7"/>
              </a:buClr>
              <a:buSzPts val="2800"/>
              <a:buNone/>
              <a:defRPr sz="2800">
                <a:solidFill>
                  <a:srgbClr val="707DA7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07DA7"/>
              </a:buClr>
              <a:buSzPts val="2800"/>
              <a:buNone/>
              <a:defRPr sz="2800">
                <a:solidFill>
                  <a:srgbClr val="707DA7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07DA7"/>
              </a:buClr>
              <a:buSzPts val="2800"/>
              <a:buNone/>
              <a:defRPr sz="2800">
                <a:solidFill>
                  <a:srgbClr val="707DA7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07DA7"/>
              </a:buClr>
              <a:buSzPts val="2800"/>
              <a:buNone/>
              <a:defRPr sz="2800">
                <a:solidFill>
                  <a:srgbClr val="707DA7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07DA7"/>
              </a:buClr>
              <a:buSzPts val="2800"/>
              <a:buNone/>
              <a:defRPr sz="2800">
                <a:solidFill>
                  <a:srgbClr val="707DA7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07DA7"/>
              </a:buClr>
              <a:buSzPts val="2800"/>
              <a:buNone/>
              <a:defRPr sz="2800">
                <a:solidFill>
                  <a:srgbClr val="707DA7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07DA7"/>
              </a:buClr>
              <a:buSzPts val="2800"/>
              <a:buNone/>
              <a:defRPr sz="2800">
                <a:solidFill>
                  <a:srgbClr val="707DA7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07DA7"/>
              </a:buClr>
              <a:buSzPts val="2800"/>
              <a:buNone/>
              <a:defRPr sz="2800">
                <a:solidFill>
                  <a:srgbClr val="707DA7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07DA7"/>
              </a:buClr>
              <a:buSzPts val="2800"/>
              <a:buNone/>
              <a:defRPr sz="2800">
                <a:solidFill>
                  <a:srgbClr val="707DA7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37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11"/>
          <p:cNvSpPr txBox="1"/>
          <p:nvPr>
            <p:ph type="title"/>
          </p:nvPr>
        </p:nvSpPr>
        <p:spPr>
          <a:xfrm>
            <a:off x="934075" y="445025"/>
            <a:ext cx="72000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39" name="Google Shape;39;p11"/>
          <p:cNvSpPr txBox="1"/>
          <p:nvPr>
            <p:ph idx="1" type="body"/>
          </p:nvPr>
        </p:nvSpPr>
        <p:spPr>
          <a:xfrm>
            <a:off x="934075" y="1152475"/>
            <a:ext cx="32400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40" name="Google Shape;40;p11"/>
          <p:cNvSpPr txBox="1"/>
          <p:nvPr>
            <p:ph idx="2" type="body"/>
          </p:nvPr>
        </p:nvSpPr>
        <p:spPr>
          <a:xfrm>
            <a:off x="4894075" y="1152475"/>
            <a:ext cx="32400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2"/>
          <p:cNvSpPr txBox="1"/>
          <p:nvPr>
            <p:ph type="title"/>
          </p:nvPr>
        </p:nvSpPr>
        <p:spPr>
          <a:xfrm>
            <a:off x="934075" y="445025"/>
            <a:ext cx="72000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 (dark)">
  <p:cSld name="TITLE_ONLY_1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43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13"/>
          <p:cNvSpPr txBox="1"/>
          <p:nvPr>
            <p:ph type="title"/>
          </p:nvPr>
        </p:nvSpPr>
        <p:spPr>
          <a:xfrm>
            <a:off x="934075" y="445025"/>
            <a:ext cx="72000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45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14"/>
          <p:cNvSpPr txBox="1"/>
          <p:nvPr>
            <p:ph type="title"/>
          </p:nvPr>
        </p:nvSpPr>
        <p:spPr>
          <a:xfrm>
            <a:off x="972000" y="555600"/>
            <a:ext cx="3240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47" name="Google Shape;47;p14"/>
          <p:cNvSpPr txBox="1"/>
          <p:nvPr>
            <p:ph idx="1" type="body"/>
          </p:nvPr>
        </p:nvSpPr>
        <p:spPr>
          <a:xfrm>
            <a:off x="972000" y="1389600"/>
            <a:ext cx="3240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 (dark)">
  <p:cSld name="ONE_COLUMN_TEXT_1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5"/>
          <p:cNvSpPr txBox="1"/>
          <p:nvPr>
            <p:ph type="title"/>
          </p:nvPr>
        </p:nvSpPr>
        <p:spPr>
          <a:xfrm>
            <a:off x="972000" y="555600"/>
            <a:ext cx="3240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50" name="Google Shape;50;p15"/>
          <p:cNvSpPr txBox="1"/>
          <p:nvPr>
            <p:ph idx="1" type="body"/>
          </p:nvPr>
        </p:nvSpPr>
        <p:spPr>
          <a:xfrm>
            <a:off x="972000" y="1389600"/>
            <a:ext cx="3240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●"/>
              <a:defRPr sz="1200">
                <a:solidFill>
                  <a:schemeClr val="lt1"/>
                </a:solidFill>
              </a:defRPr>
            </a:lvl1pPr>
            <a:lvl2pPr indent="-304800" lvl="1" marL="914400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200"/>
              <a:buChar char="○"/>
              <a:defRPr sz="1200">
                <a:solidFill>
                  <a:schemeClr val="lt1"/>
                </a:solidFill>
              </a:defRPr>
            </a:lvl2pPr>
            <a:lvl3pPr indent="-304800" lvl="2" marL="1371600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200"/>
              <a:buChar char="■"/>
              <a:defRPr sz="1200">
                <a:solidFill>
                  <a:schemeClr val="lt1"/>
                </a:solidFill>
              </a:defRPr>
            </a:lvl3pPr>
            <a:lvl4pPr indent="-304800" lvl="3" marL="1828800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200"/>
              <a:buChar char="●"/>
              <a:defRPr sz="1200">
                <a:solidFill>
                  <a:schemeClr val="lt1"/>
                </a:solidFill>
              </a:defRPr>
            </a:lvl4pPr>
            <a:lvl5pPr indent="-304800" lvl="4" marL="2286000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200"/>
              <a:buChar char="○"/>
              <a:defRPr sz="1200">
                <a:solidFill>
                  <a:schemeClr val="lt1"/>
                </a:solidFill>
              </a:defRPr>
            </a:lvl5pPr>
            <a:lvl6pPr indent="-304800" lvl="5" marL="2743200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200"/>
              <a:buChar char="■"/>
              <a:defRPr sz="1200">
                <a:solidFill>
                  <a:schemeClr val="lt1"/>
                </a:solidFill>
              </a:defRPr>
            </a:lvl6pPr>
            <a:lvl7pPr indent="-304800" lvl="6" marL="3200400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200"/>
              <a:buChar char="●"/>
              <a:defRPr sz="1200">
                <a:solidFill>
                  <a:schemeClr val="lt1"/>
                </a:solidFill>
              </a:defRPr>
            </a:lvl7pPr>
            <a:lvl8pPr indent="-304800" lvl="7" marL="3657600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200"/>
              <a:buChar char="○"/>
              <a:defRPr sz="1200">
                <a:solidFill>
                  <a:schemeClr val="lt1"/>
                </a:solidFill>
              </a:defRPr>
            </a:lvl8pPr>
            <a:lvl9pPr indent="-304800" lvl="8" marL="4114800" rtl="0">
              <a:spcBef>
                <a:spcPts val="1600"/>
              </a:spcBef>
              <a:spcAft>
                <a:spcPts val="1600"/>
              </a:spcAft>
              <a:buClr>
                <a:schemeClr val="lt1"/>
              </a:buClr>
              <a:buSzPts val="1200"/>
              <a:buChar char="■"/>
              <a:defRPr sz="1200">
                <a:solidFill>
                  <a:schemeClr val="lt1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5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p16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3" name="Google Shape;53;p16"/>
          <p:cNvSpPr txBox="1"/>
          <p:nvPr>
            <p:ph type="title"/>
          </p:nvPr>
        </p:nvSpPr>
        <p:spPr>
          <a:xfrm>
            <a:off x="488100" y="1233175"/>
            <a:ext cx="36000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54" name="Google Shape;54;p16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07DA7"/>
              </a:buClr>
              <a:buSzPts val="1800"/>
              <a:buNone/>
              <a:defRPr>
                <a:solidFill>
                  <a:srgbClr val="707DA7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/>
        </p:txBody>
      </p:sp>
      <p:sp>
        <p:nvSpPr>
          <p:cNvPr id="55" name="Google Shape;55;p16"/>
          <p:cNvSpPr txBox="1"/>
          <p:nvPr>
            <p:ph idx="2" type="body"/>
          </p:nvPr>
        </p:nvSpPr>
        <p:spPr>
          <a:xfrm>
            <a:off x="5058000" y="724075"/>
            <a:ext cx="3600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●"/>
              <a:defRPr>
                <a:solidFill>
                  <a:schemeClr val="lt1"/>
                </a:solidFill>
              </a:defRPr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56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17"/>
          <p:cNvSpPr txBox="1"/>
          <p:nvPr>
            <p:ph idx="1" type="body"/>
          </p:nvPr>
        </p:nvSpPr>
        <p:spPr>
          <a:xfrm>
            <a:off x="972000" y="4230575"/>
            <a:ext cx="54000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 (dark)">
  <p:cSld name="CAPTION_ONLY_1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18"/>
          <p:cNvSpPr txBox="1"/>
          <p:nvPr>
            <p:ph idx="1" type="body"/>
          </p:nvPr>
        </p:nvSpPr>
        <p:spPr>
          <a:xfrm>
            <a:off x="972000" y="4230575"/>
            <a:ext cx="54000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228600" lvl="0" marL="457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>
                <a:solidFill>
                  <a:schemeClr val="lt1"/>
                </a:solidFill>
              </a:defRPr>
            </a:lvl1pPr>
          </a:lstStyle>
          <a:p/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60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19"/>
          <p:cNvSpPr txBox="1"/>
          <p:nvPr>
            <p:ph hasCustomPrompt="1" type="title"/>
          </p:nvPr>
        </p:nvSpPr>
        <p:spPr>
          <a:xfrm>
            <a:off x="972000" y="1106125"/>
            <a:ext cx="72000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62" name="Google Shape;62;p19"/>
          <p:cNvSpPr txBox="1"/>
          <p:nvPr>
            <p:ph idx="1" type="body"/>
          </p:nvPr>
        </p:nvSpPr>
        <p:spPr>
          <a:xfrm>
            <a:off x="972000" y="3152225"/>
            <a:ext cx="72000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Clr>
                <a:srgbClr val="707DA7"/>
              </a:buClr>
              <a:buSzPts val="1800"/>
              <a:buChar char="●"/>
              <a:defRPr>
                <a:solidFill>
                  <a:srgbClr val="707DA7"/>
                </a:solidFill>
              </a:defRPr>
            </a:lvl1pPr>
            <a:lvl2pPr indent="-317500" lvl="1" marL="914400" algn="ctr">
              <a:spcBef>
                <a:spcPts val="1600"/>
              </a:spcBef>
              <a:spcAft>
                <a:spcPts val="0"/>
              </a:spcAft>
              <a:buClr>
                <a:srgbClr val="707DA7"/>
              </a:buClr>
              <a:buSzPts val="1400"/>
              <a:buChar char="○"/>
              <a:defRPr>
                <a:solidFill>
                  <a:srgbClr val="707DA7"/>
                </a:solidFill>
              </a:defRPr>
            </a:lvl2pPr>
            <a:lvl3pPr indent="-317500" lvl="2" marL="1371600" algn="ctr">
              <a:spcBef>
                <a:spcPts val="1600"/>
              </a:spcBef>
              <a:spcAft>
                <a:spcPts val="0"/>
              </a:spcAft>
              <a:buClr>
                <a:srgbClr val="707DA7"/>
              </a:buClr>
              <a:buSzPts val="1400"/>
              <a:buChar char="■"/>
              <a:defRPr>
                <a:solidFill>
                  <a:srgbClr val="707DA7"/>
                </a:solidFill>
              </a:defRPr>
            </a:lvl3pPr>
            <a:lvl4pPr indent="-317500" lvl="3" marL="1828800" algn="ctr">
              <a:spcBef>
                <a:spcPts val="1600"/>
              </a:spcBef>
              <a:spcAft>
                <a:spcPts val="0"/>
              </a:spcAft>
              <a:buClr>
                <a:srgbClr val="707DA7"/>
              </a:buClr>
              <a:buSzPts val="1400"/>
              <a:buChar char="●"/>
              <a:defRPr>
                <a:solidFill>
                  <a:srgbClr val="707DA7"/>
                </a:solidFill>
              </a:defRPr>
            </a:lvl4pPr>
            <a:lvl5pPr indent="-317500" lvl="4" marL="2286000" algn="ctr">
              <a:spcBef>
                <a:spcPts val="1600"/>
              </a:spcBef>
              <a:spcAft>
                <a:spcPts val="0"/>
              </a:spcAft>
              <a:buClr>
                <a:srgbClr val="707DA7"/>
              </a:buClr>
              <a:buSzPts val="1400"/>
              <a:buChar char="○"/>
              <a:defRPr>
                <a:solidFill>
                  <a:srgbClr val="707DA7"/>
                </a:solidFill>
              </a:defRPr>
            </a:lvl5pPr>
            <a:lvl6pPr indent="-317500" lvl="5" marL="2743200" algn="ctr">
              <a:spcBef>
                <a:spcPts val="1600"/>
              </a:spcBef>
              <a:spcAft>
                <a:spcPts val="0"/>
              </a:spcAft>
              <a:buClr>
                <a:srgbClr val="707DA7"/>
              </a:buClr>
              <a:buSzPts val="1400"/>
              <a:buChar char="■"/>
              <a:defRPr>
                <a:solidFill>
                  <a:srgbClr val="707DA7"/>
                </a:solidFill>
              </a:defRPr>
            </a:lvl6pPr>
            <a:lvl7pPr indent="-317500" lvl="6" marL="3200400" algn="ctr">
              <a:spcBef>
                <a:spcPts val="1600"/>
              </a:spcBef>
              <a:spcAft>
                <a:spcPts val="0"/>
              </a:spcAft>
              <a:buClr>
                <a:srgbClr val="707DA7"/>
              </a:buClr>
              <a:buSzPts val="1400"/>
              <a:buChar char="●"/>
              <a:defRPr>
                <a:solidFill>
                  <a:srgbClr val="707DA7"/>
                </a:solidFill>
              </a:defRPr>
            </a:lvl7pPr>
            <a:lvl8pPr indent="-317500" lvl="7" marL="3657600" algn="ctr">
              <a:spcBef>
                <a:spcPts val="1600"/>
              </a:spcBef>
              <a:spcAft>
                <a:spcPts val="0"/>
              </a:spcAft>
              <a:buClr>
                <a:srgbClr val="707DA7"/>
              </a:buClr>
              <a:buSzPts val="1400"/>
              <a:buChar char="○"/>
              <a:defRPr>
                <a:solidFill>
                  <a:srgbClr val="707DA7"/>
                </a:solidFill>
              </a:defRPr>
            </a:lvl8pPr>
            <a:lvl9pPr indent="-317500" lvl="8" marL="4114800" algn="ctr">
              <a:spcBef>
                <a:spcPts val="1600"/>
              </a:spcBef>
              <a:spcAft>
                <a:spcPts val="1600"/>
              </a:spcAft>
              <a:buClr>
                <a:srgbClr val="707DA7"/>
              </a:buClr>
              <a:buSzPts val="1400"/>
              <a:buChar char="■"/>
              <a:defRPr>
                <a:solidFill>
                  <a:srgbClr val="707DA7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 (dark)">
  <p:cSld name="BIG_NUMBER_1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63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20"/>
          <p:cNvSpPr txBox="1"/>
          <p:nvPr>
            <p:ph hasCustomPrompt="1" type="title"/>
          </p:nvPr>
        </p:nvSpPr>
        <p:spPr>
          <a:xfrm>
            <a:off x="972000" y="1106125"/>
            <a:ext cx="72000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65" name="Google Shape;65;p20"/>
          <p:cNvSpPr txBox="1"/>
          <p:nvPr>
            <p:ph idx="1" type="body"/>
          </p:nvPr>
        </p:nvSpPr>
        <p:spPr>
          <a:xfrm>
            <a:off x="972000" y="3152225"/>
            <a:ext cx="72000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●"/>
              <a:defRPr>
                <a:solidFill>
                  <a:schemeClr val="lt1"/>
                </a:solidFill>
              </a:defRPr>
            </a:lvl1pPr>
            <a:lvl2pPr indent="-317500" lvl="1" marL="914400" rtl="0" algn="ctr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2pPr>
            <a:lvl3pPr indent="-317500" lvl="2" marL="1371600" rtl="0" algn="ctr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3pPr>
            <a:lvl4pPr indent="-317500" lvl="3" marL="1828800" rtl="0" algn="ctr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4pPr>
            <a:lvl5pPr indent="-317500" lvl="4" marL="2286000" rtl="0" algn="ctr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5pPr>
            <a:lvl6pPr indent="-317500" lvl="5" marL="2743200" rtl="0" algn="ctr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6pPr>
            <a:lvl7pPr indent="-317500" lvl="6" marL="3200400" rtl="0" algn="ctr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7pPr>
            <a:lvl8pPr indent="-317500" lvl="7" marL="3657600" rtl="0" algn="ctr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8pPr>
            <a:lvl9pPr indent="-317500" lvl="8" marL="4114800" rtl="0" algn="ctr">
              <a:spcBef>
                <a:spcPts val="1600"/>
              </a:spcBef>
              <a:spcAft>
                <a:spcPts val="160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 (dark)">
  <p:cSld name="TITLE_2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1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3"/>
          <p:cNvSpPr txBox="1"/>
          <p:nvPr>
            <p:ph type="ctrTitle"/>
          </p:nvPr>
        </p:nvSpPr>
        <p:spPr>
          <a:xfrm>
            <a:off x="972008" y="744575"/>
            <a:ext cx="72000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b="1" sz="4800">
                <a:solidFill>
                  <a:schemeClr val="lt1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13" name="Google Shape;13;p3"/>
          <p:cNvSpPr txBox="1"/>
          <p:nvPr>
            <p:ph idx="1" type="subTitle"/>
          </p:nvPr>
        </p:nvSpPr>
        <p:spPr>
          <a:xfrm>
            <a:off x="972000" y="2834125"/>
            <a:ext cx="72000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07DA7"/>
              </a:buClr>
              <a:buSzPts val="2800"/>
              <a:buNone/>
              <a:defRPr sz="2800">
                <a:solidFill>
                  <a:srgbClr val="707DA7"/>
                </a:solidFill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07DA7"/>
              </a:buClr>
              <a:buSzPts val="2800"/>
              <a:buNone/>
              <a:defRPr sz="2800">
                <a:solidFill>
                  <a:srgbClr val="707DA7"/>
                </a:solidFill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07DA7"/>
              </a:buClr>
              <a:buSzPts val="2800"/>
              <a:buNone/>
              <a:defRPr sz="2800">
                <a:solidFill>
                  <a:srgbClr val="707DA7"/>
                </a:solidFill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07DA7"/>
              </a:buClr>
              <a:buSzPts val="2800"/>
              <a:buNone/>
              <a:defRPr sz="2800">
                <a:solidFill>
                  <a:srgbClr val="707DA7"/>
                </a:solidFill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07DA7"/>
              </a:buClr>
              <a:buSzPts val="2800"/>
              <a:buNone/>
              <a:defRPr sz="2800">
                <a:solidFill>
                  <a:srgbClr val="707DA7"/>
                </a:solidFill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07DA7"/>
              </a:buClr>
              <a:buSzPts val="2800"/>
              <a:buNone/>
              <a:defRPr sz="2800">
                <a:solidFill>
                  <a:srgbClr val="707DA7"/>
                </a:solidFill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07DA7"/>
              </a:buClr>
              <a:buSzPts val="2800"/>
              <a:buNone/>
              <a:defRPr sz="2800">
                <a:solidFill>
                  <a:srgbClr val="707DA7"/>
                </a:solidFill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07DA7"/>
              </a:buClr>
              <a:buSzPts val="2800"/>
              <a:buNone/>
              <a:defRPr sz="2800">
                <a:solidFill>
                  <a:srgbClr val="707DA7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66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 (dark)">
  <p:cSld name="BLANK_1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67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with Scotty">
  <p:cSld name="TITLE_1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14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15;p4"/>
          <p:cNvSpPr txBox="1"/>
          <p:nvPr>
            <p:ph type="ctrTitle"/>
          </p:nvPr>
        </p:nvSpPr>
        <p:spPr>
          <a:xfrm>
            <a:off x="732925" y="1545450"/>
            <a:ext cx="4320000" cy="2052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b="1" sz="48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pic>
        <p:nvPicPr>
          <p:cNvPr id="16" name="Google Shape;16;p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170425" y="454775"/>
            <a:ext cx="3445475" cy="6244552"/>
          </a:xfrm>
          <a:prstGeom prst="rect">
            <a:avLst/>
          </a:prstGeom>
          <a:noFill/>
          <a:ln>
            <a:noFill/>
          </a:ln>
        </p:spPr>
      </p:pic>
      <p:sp>
        <p:nvSpPr>
          <p:cNvPr id="17" name="Google Shape;17;p4"/>
          <p:cNvSpPr txBox="1"/>
          <p:nvPr>
            <p:ph idx="1" type="subTitle"/>
          </p:nvPr>
        </p:nvSpPr>
        <p:spPr>
          <a:xfrm rot="-449582">
            <a:off x="5658998" y="2283747"/>
            <a:ext cx="2861838" cy="501423"/>
          </a:xfrm>
          <a:prstGeom prst="rect">
            <a:avLst/>
          </a:prstGeom>
        </p:spPr>
        <p:txBody>
          <a:bodyPr anchorCtr="0" anchor="b" bIns="0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None/>
              <a:defRPr b="1"/>
            </a:lvl1pPr>
            <a:lvl2pPr lvl="1" algn="ctr">
              <a:spcBef>
                <a:spcPts val="0"/>
              </a:spcBef>
              <a:spcAft>
                <a:spcPts val="0"/>
              </a:spcAft>
              <a:buNone/>
              <a:defRPr b="1"/>
            </a:lvl2pPr>
            <a:lvl3pPr lvl="2" algn="ctr">
              <a:spcBef>
                <a:spcPts val="0"/>
              </a:spcBef>
              <a:spcAft>
                <a:spcPts val="0"/>
              </a:spcAft>
              <a:buNone/>
              <a:defRPr b="1"/>
            </a:lvl3pPr>
            <a:lvl4pPr lvl="3" algn="ctr">
              <a:spcBef>
                <a:spcPts val="0"/>
              </a:spcBef>
              <a:spcAft>
                <a:spcPts val="0"/>
              </a:spcAft>
              <a:buNone/>
              <a:defRPr b="1"/>
            </a:lvl4pPr>
            <a:lvl5pPr lvl="4" algn="ctr">
              <a:spcBef>
                <a:spcPts val="0"/>
              </a:spcBef>
              <a:spcAft>
                <a:spcPts val="0"/>
              </a:spcAft>
              <a:buNone/>
              <a:defRPr b="1"/>
            </a:lvl5pPr>
            <a:lvl6pPr lvl="5" algn="ctr">
              <a:spcBef>
                <a:spcPts val="0"/>
              </a:spcBef>
              <a:spcAft>
                <a:spcPts val="0"/>
              </a:spcAft>
              <a:buNone/>
              <a:defRPr b="1"/>
            </a:lvl6pPr>
            <a:lvl7pPr lvl="6" algn="ctr">
              <a:spcBef>
                <a:spcPts val="0"/>
              </a:spcBef>
              <a:spcAft>
                <a:spcPts val="0"/>
              </a:spcAft>
              <a:buNone/>
              <a:defRPr b="1"/>
            </a:lvl7pPr>
            <a:lvl8pPr lvl="7" algn="ctr">
              <a:spcBef>
                <a:spcPts val="0"/>
              </a:spcBef>
              <a:spcAft>
                <a:spcPts val="0"/>
              </a:spcAft>
              <a:buNone/>
              <a:defRPr b="1"/>
            </a:lvl8pPr>
            <a:lvl9pPr lvl="8" algn="ctr">
              <a:spcBef>
                <a:spcPts val="0"/>
              </a:spcBef>
              <a:spcAft>
                <a:spcPts val="0"/>
              </a:spcAft>
              <a:buNone/>
              <a:defRPr b="1"/>
            </a:lvl9pPr>
          </a:lstStyle>
          <a:p/>
        </p:txBody>
      </p:sp>
      <p:sp>
        <p:nvSpPr>
          <p:cNvPr id="18" name="Google Shape;18;p4"/>
          <p:cNvSpPr txBox="1"/>
          <p:nvPr>
            <p:ph idx="2" type="subTitle"/>
          </p:nvPr>
        </p:nvSpPr>
        <p:spPr>
          <a:xfrm rot="-449892">
            <a:off x="5695787" y="2800290"/>
            <a:ext cx="2862175" cy="474779"/>
          </a:xfrm>
          <a:prstGeom prst="rect">
            <a:avLst/>
          </a:prstGeom>
        </p:spPr>
        <p:txBody>
          <a:bodyPr anchorCtr="0" anchor="t" bIns="91425" lIns="91425" spcFirstLastPara="1" rIns="91425" wrap="square" tIns="0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rgbClr val="707DA7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rgbClr val="707DA7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rgbClr val="707DA7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rgbClr val="707DA7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rgbClr val="707DA7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rgbClr val="707DA7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rgbClr val="707DA7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rgbClr val="707DA7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rgbClr val="707DA7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9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5"/>
          <p:cNvSpPr txBox="1"/>
          <p:nvPr>
            <p:ph type="title"/>
          </p:nvPr>
        </p:nvSpPr>
        <p:spPr>
          <a:xfrm>
            <a:off x="972000" y="2150850"/>
            <a:ext cx="72000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 (dark)">
  <p:cSld name="SECTION_HEADER_1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6"/>
          <p:cNvSpPr txBox="1"/>
          <p:nvPr>
            <p:ph type="title"/>
          </p:nvPr>
        </p:nvSpPr>
        <p:spPr>
          <a:xfrm>
            <a:off x="972000" y="2150850"/>
            <a:ext cx="72000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23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7"/>
          <p:cNvSpPr txBox="1"/>
          <p:nvPr>
            <p:ph type="title"/>
          </p:nvPr>
        </p:nvSpPr>
        <p:spPr>
          <a:xfrm>
            <a:off x="934075" y="445025"/>
            <a:ext cx="72000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5" name="Google Shape;25;p7"/>
          <p:cNvSpPr txBox="1"/>
          <p:nvPr>
            <p:ph idx="1" type="body"/>
          </p:nvPr>
        </p:nvSpPr>
        <p:spPr>
          <a:xfrm>
            <a:off x="934075" y="1152475"/>
            <a:ext cx="72000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 (dark)">
  <p:cSld name="TITLE_AND_BODY_2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26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8"/>
          <p:cNvSpPr txBox="1"/>
          <p:nvPr>
            <p:ph type="title"/>
          </p:nvPr>
        </p:nvSpPr>
        <p:spPr>
          <a:xfrm>
            <a:off x="934075" y="445025"/>
            <a:ext cx="72000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28" name="Google Shape;28;p8"/>
          <p:cNvSpPr txBox="1"/>
          <p:nvPr>
            <p:ph idx="1" type="body"/>
          </p:nvPr>
        </p:nvSpPr>
        <p:spPr>
          <a:xfrm>
            <a:off x="934075" y="1152475"/>
            <a:ext cx="72000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●"/>
              <a:defRPr>
                <a:solidFill>
                  <a:schemeClr val="lt1"/>
                </a:solidFill>
              </a:defRPr>
            </a:lvl1pPr>
            <a:lvl2pPr indent="-317500" lvl="1" marL="914400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2pPr>
            <a:lvl3pPr indent="-317500" lvl="2" marL="1371600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3pPr>
            <a:lvl4pPr indent="-317500" lvl="3" marL="1828800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4pPr>
            <a:lvl5pPr indent="-317500" lvl="4" marL="2286000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5pPr>
            <a:lvl6pPr indent="-317500" lvl="5" marL="2743200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6pPr>
            <a:lvl7pPr indent="-317500" lvl="6" marL="3200400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7pPr>
            <a:lvl8pPr indent="-317500" lvl="7" marL="3657600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8pPr>
            <a:lvl9pPr indent="-317500" lvl="8" marL="4114800" rtl="0">
              <a:spcBef>
                <a:spcPts val="1600"/>
              </a:spcBef>
              <a:spcAft>
                <a:spcPts val="160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ubtitle, title and body">
  <p:cSld name="TITLE_AND_BODY_1">
    <p:spTree>
      <p:nvGrpSpPr>
        <p:cNvPr id="29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9"/>
          <p:cNvSpPr txBox="1"/>
          <p:nvPr>
            <p:ph idx="1" type="body"/>
          </p:nvPr>
        </p:nvSpPr>
        <p:spPr>
          <a:xfrm>
            <a:off x="934075" y="1536475"/>
            <a:ext cx="7200000" cy="3032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rtl="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31" name="Google Shape;31;p9"/>
          <p:cNvSpPr txBox="1"/>
          <p:nvPr>
            <p:ph type="title"/>
          </p:nvPr>
        </p:nvSpPr>
        <p:spPr>
          <a:xfrm>
            <a:off x="972000" y="799725"/>
            <a:ext cx="72000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32" name="Google Shape;32;p9"/>
          <p:cNvSpPr txBox="1"/>
          <p:nvPr>
            <p:ph idx="2" type="subTitle"/>
          </p:nvPr>
        </p:nvSpPr>
        <p:spPr>
          <a:xfrm>
            <a:off x="972000" y="445625"/>
            <a:ext cx="7200000" cy="468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707DA7"/>
                </a:solidFill>
              </a:defRPr>
            </a:lvl1pPr>
            <a:lvl2pPr lvl="1" rtl="0"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rgbClr val="707DA7"/>
                </a:solidFill>
              </a:defRPr>
            </a:lvl2pPr>
            <a:lvl3pPr lvl="2" rtl="0"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rgbClr val="707DA7"/>
                </a:solidFill>
              </a:defRPr>
            </a:lvl3pPr>
            <a:lvl4pPr lvl="3" rtl="0"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rgbClr val="707DA7"/>
                </a:solidFill>
              </a:defRPr>
            </a:lvl4pPr>
            <a:lvl5pPr lvl="4" rtl="0"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rgbClr val="707DA7"/>
                </a:solidFill>
              </a:defRPr>
            </a:lvl5pPr>
            <a:lvl6pPr lvl="5" rtl="0"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rgbClr val="707DA7"/>
                </a:solidFill>
              </a:defRPr>
            </a:lvl6pPr>
            <a:lvl7pPr lvl="6" rtl="0"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rgbClr val="707DA7"/>
                </a:solidFill>
              </a:defRPr>
            </a:lvl7pPr>
            <a:lvl8pPr lvl="7" rtl="0"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rgbClr val="707DA7"/>
                </a:solidFill>
              </a:defRPr>
            </a:lvl8pPr>
            <a:lvl9pPr lvl="8" rtl="0">
              <a:spcBef>
                <a:spcPts val="1600"/>
              </a:spcBef>
              <a:spcAft>
                <a:spcPts val="1600"/>
              </a:spcAft>
              <a:buNone/>
              <a:defRPr>
                <a:solidFill>
                  <a:srgbClr val="707DA7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ubtitle, title and body 1">
  <p:cSld name="TITLE_AND_BODY_1_1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33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10"/>
          <p:cNvSpPr txBox="1"/>
          <p:nvPr>
            <p:ph idx="1" type="body"/>
          </p:nvPr>
        </p:nvSpPr>
        <p:spPr>
          <a:xfrm>
            <a:off x="934075" y="1536475"/>
            <a:ext cx="7200000" cy="3032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●"/>
              <a:defRPr>
                <a:solidFill>
                  <a:schemeClr val="lt1"/>
                </a:solidFill>
              </a:defRPr>
            </a:lvl1pPr>
            <a:lvl2pPr indent="-317500" lvl="1" marL="914400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2pPr>
            <a:lvl3pPr indent="-317500" lvl="2" marL="1371600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3pPr>
            <a:lvl4pPr indent="-317500" lvl="3" marL="1828800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4pPr>
            <a:lvl5pPr indent="-317500" lvl="4" marL="2286000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5pPr>
            <a:lvl6pPr indent="-317500" lvl="5" marL="2743200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6pPr>
            <a:lvl7pPr indent="-317500" lvl="6" marL="3200400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7pPr>
            <a:lvl8pPr indent="-317500" lvl="7" marL="3657600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8pPr>
            <a:lvl9pPr indent="-317500" lvl="8" marL="4114800" rtl="0">
              <a:spcBef>
                <a:spcPts val="1600"/>
              </a:spcBef>
              <a:spcAft>
                <a:spcPts val="160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35" name="Google Shape;35;p10"/>
          <p:cNvSpPr txBox="1"/>
          <p:nvPr>
            <p:ph type="title"/>
          </p:nvPr>
        </p:nvSpPr>
        <p:spPr>
          <a:xfrm>
            <a:off x="972000" y="799725"/>
            <a:ext cx="72000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36" name="Google Shape;36;p10"/>
          <p:cNvSpPr txBox="1"/>
          <p:nvPr>
            <p:ph idx="2" type="subTitle"/>
          </p:nvPr>
        </p:nvSpPr>
        <p:spPr>
          <a:xfrm>
            <a:off x="972000" y="445625"/>
            <a:ext cx="7200000" cy="468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707DA7"/>
                </a:solidFill>
              </a:defRPr>
            </a:lvl1pPr>
            <a:lvl2pPr lvl="1" rtl="0"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rgbClr val="707DA7"/>
                </a:solidFill>
              </a:defRPr>
            </a:lvl2pPr>
            <a:lvl3pPr lvl="2" rtl="0"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rgbClr val="707DA7"/>
                </a:solidFill>
              </a:defRPr>
            </a:lvl3pPr>
            <a:lvl4pPr lvl="3" rtl="0"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rgbClr val="707DA7"/>
                </a:solidFill>
              </a:defRPr>
            </a:lvl4pPr>
            <a:lvl5pPr lvl="4" rtl="0"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rgbClr val="707DA7"/>
                </a:solidFill>
              </a:defRPr>
            </a:lvl5pPr>
            <a:lvl6pPr lvl="5" rtl="0"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rgbClr val="707DA7"/>
                </a:solidFill>
              </a:defRPr>
            </a:lvl6pPr>
            <a:lvl7pPr lvl="6" rtl="0"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rgbClr val="707DA7"/>
                </a:solidFill>
              </a:defRPr>
            </a:lvl7pPr>
            <a:lvl8pPr lvl="7" rtl="0"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rgbClr val="707DA7"/>
                </a:solidFill>
              </a:defRPr>
            </a:lvl8pPr>
            <a:lvl9pPr lvl="8" rtl="0">
              <a:spcBef>
                <a:spcPts val="1600"/>
              </a:spcBef>
              <a:spcAft>
                <a:spcPts val="1600"/>
              </a:spcAft>
              <a:buNone/>
              <a:defRPr>
                <a:solidFill>
                  <a:srgbClr val="707DA7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20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10.xml"/><Relationship Id="rId22" Type="http://schemas.openxmlformats.org/officeDocument/2006/relationships/slideLayout" Target="../slideLayouts/slideLayout21.xml"/><Relationship Id="rId10" Type="http://schemas.openxmlformats.org/officeDocument/2006/relationships/slideLayout" Target="../slideLayouts/slideLayout9.xml"/><Relationship Id="rId21" Type="http://schemas.openxmlformats.org/officeDocument/2006/relationships/slideLayout" Target="../slideLayouts/slideLayout20.xml"/><Relationship Id="rId13" Type="http://schemas.openxmlformats.org/officeDocument/2006/relationships/slideLayout" Target="../slideLayouts/slideLayout12.xml"/><Relationship Id="rId12" Type="http://schemas.openxmlformats.org/officeDocument/2006/relationships/slideLayout" Target="../slideLayouts/slideLayout11.xml"/><Relationship Id="rId23" Type="http://schemas.openxmlformats.org/officeDocument/2006/relationships/theme" Target="../theme/theme1.xml"/><Relationship Id="rId1" Type="http://schemas.openxmlformats.org/officeDocument/2006/relationships/image" Target="../media/image3.png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9" Type="http://schemas.openxmlformats.org/officeDocument/2006/relationships/slideLayout" Target="../slideLayouts/slideLayout8.xml"/><Relationship Id="rId15" Type="http://schemas.openxmlformats.org/officeDocument/2006/relationships/slideLayout" Target="../slideLayouts/slideLayout14.xml"/><Relationship Id="rId14" Type="http://schemas.openxmlformats.org/officeDocument/2006/relationships/slideLayout" Target="../slideLayouts/slideLayout13.xml"/><Relationship Id="rId17" Type="http://schemas.openxmlformats.org/officeDocument/2006/relationships/slideLayout" Target="../slideLayouts/slideLayout16.xml"/><Relationship Id="rId16" Type="http://schemas.openxmlformats.org/officeDocument/2006/relationships/slideLayout" Target="../slideLayouts/slideLayout15.xml"/><Relationship Id="rId5" Type="http://schemas.openxmlformats.org/officeDocument/2006/relationships/slideLayout" Target="../slideLayouts/slideLayout4.xml"/><Relationship Id="rId19" Type="http://schemas.openxmlformats.org/officeDocument/2006/relationships/slideLayout" Target="../slideLayouts/slideLayout18.xml"/><Relationship Id="rId6" Type="http://schemas.openxmlformats.org/officeDocument/2006/relationships/slideLayout" Target="../slideLayouts/slideLayout5.xml"/><Relationship Id="rId18" Type="http://schemas.openxmlformats.org/officeDocument/2006/relationships/slideLayout" Target="../slideLayouts/slideLayout17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blipFill>
          <a:blip r:embed="rId1">
            <a:alphaModFix/>
          </a:blip>
          <a:stretch>
            <a:fillRect/>
          </a:stretch>
        </a:blip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934075" y="445025"/>
            <a:ext cx="72000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rgbClr val="202F66"/>
              </a:buClr>
              <a:buSzPts val="2800"/>
              <a:buFont typeface="Open Sans"/>
              <a:buNone/>
              <a:defRPr b="1" sz="2800">
                <a:solidFill>
                  <a:srgbClr val="202F66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rgbClr val="202F66"/>
              </a:buClr>
              <a:buSzPts val="2800"/>
              <a:buFont typeface="Work Sans"/>
              <a:buNone/>
              <a:defRPr sz="2800">
                <a:solidFill>
                  <a:srgbClr val="202F66"/>
                </a:solidFill>
                <a:latin typeface="Work Sans"/>
                <a:ea typeface="Work Sans"/>
                <a:cs typeface="Work Sans"/>
                <a:sym typeface="Work Sans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rgbClr val="202F66"/>
              </a:buClr>
              <a:buSzPts val="2800"/>
              <a:buFont typeface="Work Sans"/>
              <a:buNone/>
              <a:defRPr sz="2800">
                <a:solidFill>
                  <a:srgbClr val="202F66"/>
                </a:solidFill>
                <a:latin typeface="Work Sans"/>
                <a:ea typeface="Work Sans"/>
                <a:cs typeface="Work Sans"/>
                <a:sym typeface="Work Sans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rgbClr val="202F66"/>
              </a:buClr>
              <a:buSzPts val="2800"/>
              <a:buFont typeface="Work Sans"/>
              <a:buNone/>
              <a:defRPr sz="2800">
                <a:solidFill>
                  <a:srgbClr val="202F66"/>
                </a:solidFill>
                <a:latin typeface="Work Sans"/>
                <a:ea typeface="Work Sans"/>
                <a:cs typeface="Work Sans"/>
                <a:sym typeface="Work Sans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rgbClr val="202F66"/>
              </a:buClr>
              <a:buSzPts val="2800"/>
              <a:buFont typeface="Work Sans"/>
              <a:buNone/>
              <a:defRPr sz="2800">
                <a:solidFill>
                  <a:srgbClr val="202F66"/>
                </a:solidFill>
                <a:latin typeface="Work Sans"/>
                <a:ea typeface="Work Sans"/>
                <a:cs typeface="Work Sans"/>
                <a:sym typeface="Work Sans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rgbClr val="202F66"/>
              </a:buClr>
              <a:buSzPts val="2800"/>
              <a:buFont typeface="Work Sans"/>
              <a:buNone/>
              <a:defRPr sz="2800">
                <a:solidFill>
                  <a:srgbClr val="202F66"/>
                </a:solidFill>
                <a:latin typeface="Work Sans"/>
                <a:ea typeface="Work Sans"/>
                <a:cs typeface="Work Sans"/>
                <a:sym typeface="Work Sans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rgbClr val="202F66"/>
              </a:buClr>
              <a:buSzPts val="2800"/>
              <a:buFont typeface="Work Sans"/>
              <a:buNone/>
              <a:defRPr sz="2800">
                <a:solidFill>
                  <a:srgbClr val="202F66"/>
                </a:solidFill>
                <a:latin typeface="Work Sans"/>
                <a:ea typeface="Work Sans"/>
                <a:cs typeface="Work Sans"/>
                <a:sym typeface="Work Sans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rgbClr val="202F66"/>
              </a:buClr>
              <a:buSzPts val="2800"/>
              <a:buFont typeface="Work Sans"/>
              <a:buNone/>
              <a:defRPr sz="2800">
                <a:solidFill>
                  <a:srgbClr val="202F66"/>
                </a:solidFill>
                <a:latin typeface="Work Sans"/>
                <a:ea typeface="Work Sans"/>
                <a:cs typeface="Work Sans"/>
                <a:sym typeface="Work Sans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rgbClr val="202F66"/>
              </a:buClr>
              <a:buSzPts val="2800"/>
              <a:buFont typeface="Work Sans"/>
              <a:buNone/>
              <a:defRPr sz="2800">
                <a:solidFill>
                  <a:srgbClr val="202F66"/>
                </a:solidFill>
                <a:latin typeface="Work Sans"/>
                <a:ea typeface="Work Sans"/>
                <a:cs typeface="Work Sans"/>
                <a:sym typeface="Work Sans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934075" y="1152475"/>
            <a:ext cx="72000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1B2B68"/>
              </a:buClr>
              <a:buSzPts val="1800"/>
              <a:buFont typeface="Open Sans"/>
              <a:buChar char="●"/>
              <a:defRPr sz="1800">
                <a:solidFill>
                  <a:srgbClr val="1B2B68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indent="-317500" lvl="1" marL="914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1B2B68"/>
              </a:buClr>
              <a:buSzPts val="1400"/>
              <a:buFont typeface="Open Sans"/>
              <a:buChar char="○"/>
              <a:defRPr>
                <a:solidFill>
                  <a:srgbClr val="1B2B68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indent="-317500" lvl="2" marL="1371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1B2B68"/>
              </a:buClr>
              <a:buSzPts val="1400"/>
              <a:buFont typeface="Open Sans"/>
              <a:buChar char="■"/>
              <a:defRPr>
                <a:solidFill>
                  <a:srgbClr val="1B2B68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indent="-317500" lvl="3" marL="1828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1B2B68"/>
              </a:buClr>
              <a:buSzPts val="1400"/>
              <a:buFont typeface="Open Sans"/>
              <a:buChar char="●"/>
              <a:defRPr>
                <a:solidFill>
                  <a:srgbClr val="1B2B68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indent="-317500" lvl="4" marL="22860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1B2B68"/>
              </a:buClr>
              <a:buSzPts val="1400"/>
              <a:buFont typeface="Open Sans"/>
              <a:buChar char="○"/>
              <a:defRPr>
                <a:solidFill>
                  <a:srgbClr val="1B2B68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indent="-317500" lvl="5" marL="2743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1B2B68"/>
              </a:buClr>
              <a:buSzPts val="1400"/>
              <a:buFont typeface="Open Sans"/>
              <a:buChar char="■"/>
              <a:defRPr>
                <a:solidFill>
                  <a:srgbClr val="1B2B68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indent="-317500" lvl="6" marL="3200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1B2B68"/>
              </a:buClr>
              <a:buSzPts val="1400"/>
              <a:buFont typeface="Open Sans"/>
              <a:buChar char="●"/>
              <a:defRPr>
                <a:solidFill>
                  <a:srgbClr val="1B2B68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indent="-317500" lvl="7" marL="3657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1B2B68"/>
              </a:buClr>
              <a:buSzPts val="1400"/>
              <a:buFont typeface="Open Sans"/>
              <a:buChar char="○"/>
              <a:defRPr>
                <a:solidFill>
                  <a:srgbClr val="1B2B68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indent="-317500" lvl="8" marL="41148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rgbClr val="1B2B68"/>
              </a:buClr>
              <a:buSzPts val="1400"/>
              <a:buFont typeface="Open Sans"/>
              <a:buChar char="■"/>
              <a:defRPr>
                <a:solidFill>
                  <a:srgbClr val="1B2B68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2"/>
    <p:sldLayoutId id="2147483649" r:id="rId3"/>
    <p:sldLayoutId id="2147483650" r:id="rId4"/>
    <p:sldLayoutId id="2147483651" r:id="rId5"/>
    <p:sldLayoutId id="2147483652" r:id="rId6"/>
    <p:sldLayoutId id="2147483653" r:id="rId7"/>
    <p:sldLayoutId id="2147483654" r:id="rId8"/>
    <p:sldLayoutId id="2147483655" r:id="rId9"/>
    <p:sldLayoutId id="2147483656" r:id="rId10"/>
    <p:sldLayoutId id="2147483657" r:id="rId11"/>
    <p:sldLayoutId id="2147483658" r:id="rId12"/>
    <p:sldLayoutId id="2147483659" r:id="rId13"/>
    <p:sldLayoutId id="2147483660" r:id="rId14"/>
    <p:sldLayoutId id="2147483661" r:id="rId15"/>
    <p:sldLayoutId id="2147483662" r:id="rId16"/>
    <p:sldLayoutId id="2147483663" r:id="rId17"/>
    <p:sldLayoutId id="2147483664" r:id="rId18"/>
    <p:sldLayoutId id="2147483665" r:id="rId19"/>
    <p:sldLayoutId id="2147483666" r:id="rId20"/>
    <p:sldLayoutId id="2147483667" r:id="rId21"/>
    <p:sldLayoutId id="2147483668" r:id="rId22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5.xml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6.xml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7.xml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8.xml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9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20.xml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21.xml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22.xml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23.xml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24.xml"/><Relationship Id="rId3" Type="http://schemas.openxmlformats.org/officeDocument/2006/relationships/hyperlink" Target="https://www.scribbr.de/lektorat-korrekturlesen/deutsche-abschlussarbeit/?utm_source=lecture-slides&amp;utm_medium=google-docs&amp;utm_campaign=apa-7th-edition" TargetMode="External"/><Relationship Id="rId4" Type="http://schemas.openxmlformats.org/officeDocument/2006/relationships/hyperlink" Target="https://www.scribbr.de/plagiatspruefung/?utm_source=lecture-slides&amp;utm_medium=google-docs&amp;utm_campaign=apa-7th-edition" TargetMode="External"/><Relationship Id="rId5" Type="http://schemas.openxmlformats.org/officeDocument/2006/relationships/hyperlink" Target="https://www.scribbr.de/zitieren/literaturverzeichnis-erstellen/" TargetMode="External"/><Relationship Id="rId6" Type="http://schemas.openxmlformats.org/officeDocument/2006/relationships/hyperlink" Target="https://www.scribbr.de/wissensdatenbank/?utm_source=lecture-slides&amp;utm_medium=google-docs&amp;utm_campaign=apa-7th-edition" TargetMode="External"/><Relationship Id="rId7" Type="http://schemas.openxmlformats.org/officeDocument/2006/relationships/hyperlink" Target="https://www.youtube.com/c/scribbrDE" TargetMode="External"/></Relationships>
</file>

<file path=ppt/slides/_rels/slide2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25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23"/>
          <p:cNvSpPr txBox="1"/>
          <p:nvPr>
            <p:ph type="ctrTitle"/>
          </p:nvPr>
        </p:nvSpPr>
        <p:spPr>
          <a:xfrm>
            <a:off x="972000" y="744575"/>
            <a:ext cx="75303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Aufbau und Gliederung</a:t>
            </a:r>
            <a:endParaRPr/>
          </a:p>
        </p:txBody>
      </p:sp>
      <p:sp>
        <p:nvSpPr>
          <p:cNvPr id="73" name="Google Shape;73;p23"/>
          <p:cNvSpPr txBox="1"/>
          <p:nvPr>
            <p:ph idx="1" type="subTitle"/>
          </p:nvPr>
        </p:nvSpPr>
        <p:spPr>
          <a:xfrm>
            <a:off x="972000" y="2834125"/>
            <a:ext cx="72000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Bachelorarbeit</a:t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4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32"/>
          <p:cNvSpPr txBox="1"/>
          <p:nvPr>
            <p:ph type="title"/>
          </p:nvPr>
        </p:nvSpPr>
        <p:spPr>
          <a:xfrm>
            <a:off x="934075" y="445025"/>
            <a:ext cx="72000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Abbildungs- und Tabellenverzeichnis</a:t>
            </a:r>
            <a:endParaRPr/>
          </a:p>
        </p:txBody>
      </p:sp>
      <p:sp>
        <p:nvSpPr>
          <p:cNvPr id="126" name="Google Shape;126;p32"/>
          <p:cNvSpPr txBox="1"/>
          <p:nvPr>
            <p:ph idx="1" type="body"/>
          </p:nvPr>
        </p:nvSpPr>
        <p:spPr>
          <a:xfrm>
            <a:off x="1184150" y="1076275"/>
            <a:ext cx="7155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en-GB"/>
              <a:t>Meist auf der gleichen Seite</a:t>
            </a:r>
            <a:endParaRPr i="1"/>
          </a:p>
          <a:p>
            <a:pPr indent="-342900" lvl="0" marL="457200" rtl="0" algn="l">
              <a:spcBef>
                <a:spcPts val="1600"/>
              </a:spcBef>
              <a:spcAft>
                <a:spcPts val="0"/>
              </a:spcAft>
              <a:buSzPts val="1800"/>
              <a:buChar char="●"/>
            </a:pPr>
            <a:r>
              <a:rPr lang="en-GB"/>
              <a:t>Enthält</a:t>
            </a:r>
            <a:r>
              <a:rPr lang="en-GB"/>
              <a:t> sämtliche Abbildungen, bzw. Tabellen, die du in deiner Arbeit verwendet hast</a:t>
            </a:r>
            <a:br>
              <a:rPr lang="en-GB"/>
            </a:b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-GB"/>
              <a:t>Kann a</a:t>
            </a:r>
            <a:r>
              <a:rPr lang="en-GB"/>
              <a:t>utomatisch in Word erstellt werden 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0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33"/>
          <p:cNvSpPr txBox="1"/>
          <p:nvPr>
            <p:ph type="title"/>
          </p:nvPr>
        </p:nvSpPr>
        <p:spPr>
          <a:xfrm>
            <a:off x="934075" y="445025"/>
            <a:ext cx="72000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Abkürzungsverzeichnis</a:t>
            </a:r>
            <a:endParaRPr/>
          </a:p>
        </p:txBody>
      </p:sp>
      <p:sp>
        <p:nvSpPr>
          <p:cNvPr id="132" name="Google Shape;132;p33"/>
          <p:cNvSpPr txBox="1"/>
          <p:nvPr>
            <p:ph idx="1" type="body"/>
          </p:nvPr>
        </p:nvSpPr>
        <p:spPr>
          <a:xfrm>
            <a:off x="1184150" y="1076275"/>
            <a:ext cx="70641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en-GB"/>
              <a:t>Beginnt auf einer neuen Seite</a:t>
            </a:r>
            <a:endParaRPr i="1"/>
          </a:p>
          <a:p>
            <a:pPr indent="-342900" lvl="0" marL="457200" rtl="0" algn="l">
              <a:spcBef>
                <a:spcPts val="1600"/>
              </a:spcBef>
              <a:spcAft>
                <a:spcPts val="0"/>
              </a:spcAft>
              <a:buSzPts val="1800"/>
              <a:buChar char="●"/>
            </a:pPr>
            <a:r>
              <a:rPr lang="en-GB"/>
              <a:t>Auflistung aller Abkürzungen, die in deiner Arbeit verwendet wurden </a:t>
            </a:r>
            <a:br>
              <a:rPr lang="en-GB"/>
            </a:b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-GB"/>
              <a:t>Wird in alphabetischer Reihenfolge erstellt </a:t>
            </a:r>
            <a:br>
              <a:rPr lang="en-GB"/>
            </a:br>
            <a:br>
              <a:rPr lang="en-GB"/>
            </a:br>
            <a:endParaRPr/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6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p34"/>
          <p:cNvSpPr txBox="1"/>
          <p:nvPr>
            <p:ph type="title"/>
          </p:nvPr>
        </p:nvSpPr>
        <p:spPr>
          <a:xfrm>
            <a:off x="972000" y="2150850"/>
            <a:ext cx="72000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Textteil deiner Bachelorarbeit</a:t>
            </a:r>
            <a:endParaRPr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p35"/>
          <p:cNvSpPr txBox="1"/>
          <p:nvPr>
            <p:ph type="title"/>
          </p:nvPr>
        </p:nvSpPr>
        <p:spPr>
          <a:xfrm>
            <a:off x="934075" y="445025"/>
            <a:ext cx="72000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Einleitung</a:t>
            </a:r>
            <a:endParaRPr/>
          </a:p>
        </p:txBody>
      </p:sp>
      <p:sp>
        <p:nvSpPr>
          <p:cNvPr id="143" name="Google Shape;143;p35"/>
          <p:cNvSpPr txBox="1"/>
          <p:nvPr>
            <p:ph idx="1" type="body"/>
          </p:nvPr>
        </p:nvSpPr>
        <p:spPr>
          <a:xfrm>
            <a:off x="1184150" y="1076275"/>
            <a:ext cx="70641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en-GB"/>
              <a:t>Max. 4 Seiten (10 % der Bachelorarbeit)</a:t>
            </a:r>
            <a:endParaRPr i="1"/>
          </a:p>
          <a:p>
            <a:pPr indent="-342900" lvl="0" marL="457200" rtl="0" algn="l">
              <a:spcBef>
                <a:spcPts val="1600"/>
              </a:spcBef>
              <a:spcAft>
                <a:spcPts val="0"/>
              </a:spcAft>
              <a:buSzPts val="1800"/>
              <a:buChar char="●"/>
            </a:pPr>
            <a:r>
              <a:rPr lang="en-GB"/>
              <a:t>Vorstellung des Themas </a:t>
            </a:r>
            <a:br>
              <a:rPr lang="en-GB"/>
            </a:b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-GB"/>
              <a:t>Vorstellung des Ziels der Arbeit </a:t>
            </a:r>
            <a:br>
              <a:rPr lang="en-GB"/>
            </a:b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-GB"/>
              <a:t>Das Interesse der Lesenden zu wecken</a:t>
            </a:r>
            <a:br>
              <a:rPr lang="en-GB"/>
            </a:b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-GB"/>
              <a:t>Darlegung der Relevanz der Fragestellung 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br>
              <a:rPr lang="en-GB"/>
            </a:br>
            <a:br>
              <a:rPr lang="en-GB"/>
            </a:br>
            <a:endParaRPr/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7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p36"/>
          <p:cNvSpPr txBox="1"/>
          <p:nvPr>
            <p:ph type="title"/>
          </p:nvPr>
        </p:nvSpPr>
        <p:spPr>
          <a:xfrm>
            <a:off x="934075" y="445025"/>
            <a:ext cx="72000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Theoretischer Teil / </a:t>
            </a:r>
            <a:r>
              <a:rPr lang="en-GB"/>
              <a:t>Literaturübersicht</a:t>
            </a:r>
            <a:endParaRPr/>
          </a:p>
        </p:txBody>
      </p:sp>
      <p:sp>
        <p:nvSpPr>
          <p:cNvPr id="149" name="Google Shape;149;p36"/>
          <p:cNvSpPr txBox="1"/>
          <p:nvPr>
            <p:ph idx="1" type="body"/>
          </p:nvPr>
        </p:nvSpPr>
        <p:spPr>
          <a:xfrm>
            <a:off x="1184150" y="1076275"/>
            <a:ext cx="70641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en-GB"/>
              <a:t>Max. 16 Seiten (40 % der Bachelorarbeit)</a:t>
            </a:r>
            <a:endParaRPr i="1"/>
          </a:p>
          <a:p>
            <a:pPr indent="-342900" lvl="0" marL="457200" rtl="0" algn="l">
              <a:spcBef>
                <a:spcPts val="1600"/>
              </a:spcBef>
              <a:spcAft>
                <a:spcPts val="0"/>
              </a:spcAft>
              <a:buSzPts val="1800"/>
              <a:buChar char="●"/>
            </a:pPr>
            <a:r>
              <a:rPr lang="en-GB"/>
              <a:t>Ausführliche Literaturstudie um alle aufgeworfenen Untersuchungsfragen zu beantworten</a:t>
            </a:r>
            <a:br>
              <a:rPr lang="en-GB"/>
            </a:b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-GB"/>
              <a:t>Vorstellung relevanter Literatur und Theorien</a:t>
            </a:r>
            <a:br>
              <a:rPr lang="en-GB"/>
            </a:b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-GB"/>
              <a:t>Erklärung von Schlüsselbegriffen</a:t>
            </a:r>
            <a:endParaRPr/>
          </a:p>
          <a:p>
            <a:pPr indent="0" lvl="0" marL="45720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b="1" lang="en-GB"/>
              <a:t>→ wissenschaftliche Forschungsbasis </a:t>
            </a:r>
            <a:endParaRPr b="1"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br>
              <a:rPr lang="en-GB"/>
            </a:br>
            <a:br>
              <a:rPr lang="en-GB"/>
            </a:br>
            <a:endParaRPr/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3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p37"/>
          <p:cNvSpPr txBox="1"/>
          <p:nvPr>
            <p:ph type="title"/>
          </p:nvPr>
        </p:nvSpPr>
        <p:spPr>
          <a:xfrm>
            <a:off x="934075" y="445025"/>
            <a:ext cx="72000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Methodik</a:t>
            </a:r>
            <a:endParaRPr/>
          </a:p>
        </p:txBody>
      </p:sp>
      <p:sp>
        <p:nvSpPr>
          <p:cNvPr id="155" name="Google Shape;155;p37"/>
          <p:cNvSpPr txBox="1"/>
          <p:nvPr>
            <p:ph idx="1" type="body"/>
          </p:nvPr>
        </p:nvSpPr>
        <p:spPr>
          <a:xfrm>
            <a:off x="1184150" y="1076275"/>
            <a:ext cx="70641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en-GB"/>
              <a:t>Max. 8 Seiten (20 % der Bachelorarbeit)</a:t>
            </a:r>
            <a:endParaRPr i="1"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n-GB"/>
              <a:t>Übliche Forschungsmethoden:</a:t>
            </a:r>
            <a:endParaRPr/>
          </a:p>
          <a:p>
            <a:pPr indent="-342900" lvl="0" marL="457200" rtl="0" algn="l"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800"/>
              <a:buChar char="✓"/>
            </a:pPr>
            <a:r>
              <a:rPr lang="en-GB"/>
              <a:t>Literaturarbeit 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Char char="✓"/>
            </a:pPr>
            <a:r>
              <a:rPr lang="en-GB"/>
              <a:t>Experteninterview 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Char char="✓"/>
            </a:pPr>
            <a:r>
              <a:rPr lang="en-GB"/>
              <a:t>Umfrage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Char char="✓"/>
            </a:pPr>
            <a:r>
              <a:rPr lang="en-GB"/>
              <a:t>Beobachtung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Char char="✓"/>
            </a:pPr>
            <a:r>
              <a:rPr lang="en-GB"/>
              <a:t>Experiment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Char char="✓"/>
            </a:pPr>
            <a:r>
              <a:rPr lang="en-GB"/>
              <a:t>Gruppendiskussion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Char char="✓"/>
            </a:pPr>
            <a:r>
              <a:rPr lang="en-GB"/>
              <a:t>Qualitative Inhaltsanalyse</a:t>
            </a:r>
            <a:br>
              <a:rPr lang="en-GB"/>
            </a:br>
            <a:br>
              <a:rPr lang="en-GB"/>
            </a:br>
            <a:endParaRPr/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9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p38"/>
          <p:cNvSpPr txBox="1"/>
          <p:nvPr>
            <p:ph type="title"/>
          </p:nvPr>
        </p:nvSpPr>
        <p:spPr>
          <a:xfrm>
            <a:off x="934075" y="445025"/>
            <a:ext cx="72000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Ergebnisse</a:t>
            </a:r>
            <a:endParaRPr/>
          </a:p>
        </p:txBody>
      </p:sp>
      <p:sp>
        <p:nvSpPr>
          <p:cNvPr id="161" name="Google Shape;161;p38"/>
          <p:cNvSpPr txBox="1"/>
          <p:nvPr>
            <p:ph idx="1" type="body"/>
          </p:nvPr>
        </p:nvSpPr>
        <p:spPr>
          <a:xfrm>
            <a:off x="1184150" y="1076275"/>
            <a:ext cx="6435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en-GB"/>
              <a:t>Max. 8 Seiten (20 % der Bachelorarbeit)</a:t>
            </a:r>
            <a:endParaRPr i="1"/>
          </a:p>
          <a:p>
            <a:pPr indent="-342900" lvl="0" marL="457200" rtl="0" algn="l">
              <a:spcBef>
                <a:spcPts val="1600"/>
              </a:spcBef>
              <a:spcAft>
                <a:spcPts val="0"/>
              </a:spcAft>
              <a:buSzPts val="1800"/>
              <a:buChar char="●"/>
            </a:pPr>
            <a:r>
              <a:rPr lang="en-GB"/>
              <a:t>Ausführung des Untersuchungskonzepts </a:t>
            </a:r>
            <a:br>
              <a:rPr lang="en-GB"/>
            </a:b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-GB"/>
              <a:t>Anwendung der beschriebenen Methoden</a:t>
            </a:r>
            <a:endParaRPr/>
          </a:p>
          <a:p>
            <a:pPr indent="0" lvl="0" marL="45720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b="1" lang="en-GB"/>
              <a:t>→ Beschreibung der Untersuchung und Analyse der Ergebnisse</a:t>
            </a:r>
            <a:br>
              <a:rPr lang="en-GB"/>
            </a:br>
            <a:endParaRPr/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5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p39"/>
          <p:cNvSpPr txBox="1"/>
          <p:nvPr>
            <p:ph type="title"/>
          </p:nvPr>
        </p:nvSpPr>
        <p:spPr>
          <a:xfrm>
            <a:off x="934075" y="445025"/>
            <a:ext cx="72000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Diskussion</a:t>
            </a:r>
            <a:endParaRPr/>
          </a:p>
        </p:txBody>
      </p:sp>
      <p:sp>
        <p:nvSpPr>
          <p:cNvPr id="167" name="Google Shape;167;p39"/>
          <p:cNvSpPr txBox="1"/>
          <p:nvPr>
            <p:ph idx="1" type="body"/>
          </p:nvPr>
        </p:nvSpPr>
        <p:spPr>
          <a:xfrm>
            <a:off x="1184150" y="1076275"/>
            <a:ext cx="68058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en-GB"/>
              <a:t>Max. 2 Seiten (5 % der Bachelorarbeit)</a:t>
            </a:r>
            <a:endParaRPr i="1"/>
          </a:p>
          <a:p>
            <a:pPr indent="-342900" lvl="0" marL="457200" rtl="0" algn="l">
              <a:spcBef>
                <a:spcPts val="1600"/>
              </a:spcBef>
              <a:spcAft>
                <a:spcPts val="0"/>
              </a:spcAft>
              <a:buSzPts val="1800"/>
              <a:buChar char="●"/>
            </a:pPr>
            <a:r>
              <a:rPr lang="en-GB"/>
              <a:t>Beschreibung der Folgen und Ursachen der Ergebnisse</a:t>
            </a:r>
            <a:br>
              <a:rPr lang="en-GB"/>
            </a:br>
            <a:r>
              <a:rPr lang="en-GB"/>
              <a:t> 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-GB"/>
              <a:t>Darlegung eventueller Einschränkungen und Vorschläge für zukünftige Forschungen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p40"/>
          <p:cNvSpPr txBox="1"/>
          <p:nvPr>
            <p:ph type="title"/>
          </p:nvPr>
        </p:nvSpPr>
        <p:spPr>
          <a:xfrm>
            <a:off x="934075" y="445025"/>
            <a:ext cx="72000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Fazit</a:t>
            </a:r>
            <a:endParaRPr/>
          </a:p>
        </p:txBody>
      </p:sp>
      <p:sp>
        <p:nvSpPr>
          <p:cNvPr id="173" name="Google Shape;173;p40"/>
          <p:cNvSpPr txBox="1"/>
          <p:nvPr>
            <p:ph idx="1" type="body"/>
          </p:nvPr>
        </p:nvSpPr>
        <p:spPr>
          <a:xfrm>
            <a:off x="1184150" y="1076275"/>
            <a:ext cx="67362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en-GB"/>
              <a:t>Max. 2 Seiten (5 % der Bachelorarbeit)</a:t>
            </a:r>
            <a:endParaRPr i="1"/>
          </a:p>
          <a:p>
            <a:pPr indent="-342900" lvl="0" marL="457200" rtl="0" algn="l">
              <a:spcBef>
                <a:spcPts val="1600"/>
              </a:spcBef>
              <a:spcAft>
                <a:spcPts val="0"/>
              </a:spcAft>
              <a:buSzPts val="1800"/>
              <a:buChar char="●"/>
            </a:pPr>
            <a:r>
              <a:rPr lang="en-GB"/>
              <a:t>Präsentation der wichtigsten Ergebnisse </a:t>
            </a:r>
            <a:br>
              <a:rPr lang="en-GB"/>
            </a:b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-GB"/>
              <a:t>Keine neuen Informationen </a:t>
            </a:r>
            <a:br>
              <a:rPr lang="en-GB"/>
            </a:b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-GB"/>
              <a:t>Bezugnahme auf die zu Beginn gestellte Forschungsfrage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7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p41"/>
          <p:cNvSpPr txBox="1"/>
          <p:nvPr>
            <p:ph type="title"/>
          </p:nvPr>
        </p:nvSpPr>
        <p:spPr>
          <a:xfrm>
            <a:off x="972000" y="2150850"/>
            <a:ext cx="72000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Literaturverzeichnis, Anhang und eidesstattliche </a:t>
            </a:r>
            <a:r>
              <a:rPr lang="en-GB"/>
              <a:t>Erklärung</a:t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7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24"/>
          <p:cNvSpPr txBox="1"/>
          <p:nvPr>
            <p:ph type="title"/>
          </p:nvPr>
        </p:nvSpPr>
        <p:spPr>
          <a:xfrm>
            <a:off x="934075" y="445025"/>
            <a:ext cx="72000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Inhalt</a:t>
            </a:r>
            <a:endParaRPr/>
          </a:p>
        </p:txBody>
      </p:sp>
      <p:sp>
        <p:nvSpPr>
          <p:cNvPr id="79" name="Google Shape;79;p24"/>
          <p:cNvSpPr txBox="1"/>
          <p:nvPr>
            <p:ph idx="1" type="body"/>
          </p:nvPr>
        </p:nvSpPr>
        <p:spPr>
          <a:xfrm>
            <a:off x="934075" y="1271650"/>
            <a:ext cx="7200000" cy="3297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AutoNum type="arabicPeriod"/>
            </a:pPr>
            <a:r>
              <a:rPr lang="en-GB"/>
              <a:t>Sinn und Zweck der Gliederung</a:t>
            </a:r>
            <a:br>
              <a:rPr lang="en-GB"/>
            </a:b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AutoNum type="arabicPeriod"/>
            </a:pPr>
            <a:r>
              <a:rPr lang="en-GB"/>
              <a:t>Deckblatt und Verzeichnisse </a:t>
            </a:r>
            <a:br>
              <a:rPr lang="en-GB"/>
            </a:b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AutoNum type="arabicPeriod"/>
            </a:pPr>
            <a:r>
              <a:rPr lang="en-GB"/>
              <a:t>Textteil deiner Bachelorarbeit </a:t>
            </a:r>
            <a:br>
              <a:rPr lang="en-GB"/>
            </a:b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AutoNum type="arabicPeriod"/>
            </a:pPr>
            <a:r>
              <a:rPr lang="en-GB"/>
              <a:t>Literaturverzeichnis, Anhang und eidesstattliche </a:t>
            </a:r>
            <a:r>
              <a:rPr lang="en-GB"/>
              <a:t>Erklärung</a:t>
            </a:r>
            <a:endParaRPr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2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p42"/>
          <p:cNvSpPr txBox="1"/>
          <p:nvPr>
            <p:ph type="title"/>
          </p:nvPr>
        </p:nvSpPr>
        <p:spPr>
          <a:xfrm>
            <a:off x="934075" y="445025"/>
            <a:ext cx="72000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Literaturverzeichnis</a:t>
            </a:r>
            <a:endParaRPr/>
          </a:p>
        </p:txBody>
      </p:sp>
      <p:sp>
        <p:nvSpPr>
          <p:cNvPr id="184" name="Google Shape;184;p42"/>
          <p:cNvSpPr txBox="1"/>
          <p:nvPr>
            <p:ph idx="1" type="body"/>
          </p:nvPr>
        </p:nvSpPr>
        <p:spPr>
          <a:xfrm>
            <a:off x="1184150" y="1076275"/>
            <a:ext cx="67362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en-GB"/>
              <a:t>Alle Quellen</a:t>
            </a:r>
            <a:endParaRPr/>
          </a:p>
          <a:p>
            <a:pPr indent="-342900" lvl="0" marL="457200" rtl="0" algn="l">
              <a:spcBef>
                <a:spcPts val="1600"/>
              </a:spcBef>
              <a:spcAft>
                <a:spcPts val="0"/>
              </a:spcAft>
              <a:buSzPts val="1800"/>
              <a:buChar char="●"/>
            </a:pPr>
            <a:r>
              <a:rPr lang="en-GB"/>
              <a:t>Sämtliche Quellen müssen genannt werden</a:t>
            </a:r>
            <a:br>
              <a:rPr lang="en-GB"/>
            </a:b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-GB"/>
              <a:t>Quellen, die nicht im Text vorkommen, dürfen nicht genannt werden</a:t>
            </a:r>
            <a:br>
              <a:rPr lang="en-GB"/>
            </a:b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-GB"/>
              <a:t>Auflistung der Quellen in alphabetische Reihenfolge</a:t>
            </a:r>
            <a:br>
              <a:rPr lang="en-GB"/>
            </a:b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-GB"/>
              <a:t>Einheitliche Zitierweise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8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p43"/>
          <p:cNvSpPr txBox="1"/>
          <p:nvPr>
            <p:ph type="title"/>
          </p:nvPr>
        </p:nvSpPr>
        <p:spPr>
          <a:xfrm>
            <a:off x="934075" y="445025"/>
            <a:ext cx="72000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Anhang</a:t>
            </a:r>
            <a:endParaRPr/>
          </a:p>
        </p:txBody>
      </p:sp>
      <p:sp>
        <p:nvSpPr>
          <p:cNvPr id="190" name="Google Shape;190;p43"/>
          <p:cNvSpPr txBox="1"/>
          <p:nvPr>
            <p:ph idx="1" type="body"/>
          </p:nvPr>
        </p:nvSpPr>
        <p:spPr>
          <a:xfrm>
            <a:off x="1184150" y="1076275"/>
            <a:ext cx="69498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en-GB"/>
              <a:t>(optional)</a:t>
            </a:r>
            <a:endParaRPr i="1"/>
          </a:p>
          <a:p>
            <a:pPr indent="-342900" lvl="0" marL="457200" rtl="0" algn="l">
              <a:spcBef>
                <a:spcPts val="1600"/>
              </a:spcBef>
              <a:spcAft>
                <a:spcPts val="0"/>
              </a:spcAft>
              <a:buSzPts val="1800"/>
              <a:buChar char="●"/>
            </a:pPr>
            <a:r>
              <a:rPr lang="en-GB"/>
              <a:t>Bietet die Möglichkeit, ergänzende Informationen anzugeben</a:t>
            </a:r>
            <a:br>
              <a:rPr lang="en-GB"/>
            </a:b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-GB"/>
              <a:t>Nur Material, das im Fließtext den Lesefluss stören würde, jedoch notwendig für deine Argumentation ist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4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p44"/>
          <p:cNvSpPr txBox="1"/>
          <p:nvPr>
            <p:ph type="title"/>
          </p:nvPr>
        </p:nvSpPr>
        <p:spPr>
          <a:xfrm>
            <a:off x="934075" y="445025"/>
            <a:ext cx="72000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Eidesstattliche </a:t>
            </a:r>
            <a:r>
              <a:rPr lang="en-GB"/>
              <a:t>Erklärung</a:t>
            </a:r>
            <a:endParaRPr/>
          </a:p>
        </p:txBody>
      </p:sp>
      <p:sp>
        <p:nvSpPr>
          <p:cNvPr id="196" name="Google Shape;196;p44"/>
          <p:cNvSpPr txBox="1"/>
          <p:nvPr>
            <p:ph idx="1" type="body"/>
          </p:nvPr>
        </p:nvSpPr>
        <p:spPr>
          <a:xfrm>
            <a:off x="1184150" y="1076275"/>
            <a:ext cx="67362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en-GB"/>
              <a:t>Halbe Seite</a:t>
            </a:r>
            <a:endParaRPr i="1"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n-GB"/>
              <a:t>Mit der eidesstattlichen Erklärung versicherst du ... </a:t>
            </a:r>
            <a:br>
              <a:rPr lang="en-GB"/>
            </a:br>
            <a:endParaRPr/>
          </a:p>
          <a:p>
            <a:pPr indent="-342900" lvl="0" marL="457200" rtl="0" algn="l"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800"/>
              <a:buChar char="✓"/>
            </a:pPr>
            <a:r>
              <a:rPr lang="en-GB"/>
              <a:t>… deine Bachelorarbeit eigenständig und ohne fremde Hilfe verfasst zu haben.</a:t>
            </a:r>
            <a:br>
              <a:rPr lang="en-GB"/>
            </a:b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Char char="✓"/>
            </a:pPr>
            <a:r>
              <a:rPr lang="en-GB"/>
              <a:t>… nur die von dir angegeben Quellen verwendet wurden.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0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Google Shape;201;p45"/>
          <p:cNvSpPr txBox="1"/>
          <p:nvPr>
            <p:ph type="title"/>
          </p:nvPr>
        </p:nvSpPr>
        <p:spPr>
          <a:xfrm>
            <a:off x="972000" y="2150850"/>
            <a:ext cx="72000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Empfohlene Ressourcen</a:t>
            </a:r>
            <a:endParaRPr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5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Google Shape;206;p46"/>
          <p:cNvSpPr txBox="1"/>
          <p:nvPr>
            <p:ph type="title"/>
          </p:nvPr>
        </p:nvSpPr>
        <p:spPr>
          <a:xfrm>
            <a:off x="934075" y="445025"/>
            <a:ext cx="72000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Hi, wir sind Scribbr </a:t>
            </a:r>
            <a:r>
              <a:rPr lang="en-GB">
                <a:solidFill>
                  <a:schemeClr val="dk1"/>
                </a:solidFill>
              </a:rPr>
              <a:t>👋</a:t>
            </a:r>
            <a:endParaRPr/>
          </a:p>
        </p:txBody>
      </p:sp>
      <p:sp>
        <p:nvSpPr>
          <p:cNvPr id="207" name="Google Shape;207;p46"/>
          <p:cNvSpPr txBox="1"/>
          <p:nvPr>
            <p:ph idx="1" type="body"/>
          </p:nvPr>
        </p:nvSpPr>
        <p:spPr>
          <a:xfrm>
            <a:off x="934075" y="1152475"/>
            <a:ext cx="72000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400"/>
              <a:t>Wir sind ein 60-köpfiges Team in Amsterdam mit weltweit mehr als 500 Korrektoren und Korrektorinnen. Unser Ziel ist es, Studierenden dabei zu helfen, ihr Studium erfolgreich abzuschließen.</a:t>
            </a:r>
            <a:endParaRPr sz="1400"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n-GB" sz="1400"/>
              <a:t>Dafür arbeiten wir jeden Tag an unseren Services:</a:t>
            </a:r>
            <a:endParaRPr sz="1400"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-GB" sz="1400" u="sng">
                <a:solidFill>
                  <a:schemeClr val="hlink"/>
                </a:solidFill>
                <a:hlinkClick r:id="rId3"/>
              </a:rPr>
              <a:t>Lektorat &amp; Korrekturlesen</a:t>
            </a:r>
            <a:endParaRPr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-GB" sz="1400" u="sng">
                <a:solidFill>
                  <a:schemeClr val="hlink"/>
                </a:solidFill>
                <a:hlinkClick r:id="rId4"/>
              </a:rPr>
              <a:t>Plagiatsprüfung</a:t>
            </a:r>
            <a:endParaRPr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-GB" sz="1400" u="sng">
                <a:solidFill>
                  <a:schemeClr val="hlink"/>
                </a:solidFill>
                <a:hlinkClick r:id="rId5"/>
              </a:rPr>
              <a:t>Literatur-Generatoren</a:t>
            </a:r>
            <a:endParaRPr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-GB" sz="1400" u="sng">
                <a:solidFill>
                  <a:schemeClr val="hlink"/>
                </a:solidFill>
                <a:hlinkClick r:id="rId6"/>
              </a:rPr>
              <a:t>Wissensdatenbank</a:t>
            </a:r>
            <a:endParaRPr sz="1400"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-GB" sz="1400"/>
              <a:t>akademischer </a:t>
            </a:r>
            <a:r>
              <a:rPr lang="en-GB" sz="1400" u="sng">
                <a:solidFill>
                  <a:schemeClr val="hlink"/>
                </a:solidFill>
                <a:hlinkClick r:id="rId7"/>
              </a:rPr>
              <a:t>YouTube-Kanal</a:t>
            </a:r>
            <a:endParaRPr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Google Shape;212;p47"/>
          <p:cNvSpPr txBox="1"/>
          <p:nvPr>
            <p:ph type="title"/>
          </p:nvPr>
        </p:nvSpPr>
        <p:spPr>
          <a:xfrm>
            <a:off x="934075" y="445025"/>
            <a:ext cx="72000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Diese Präsentation nutzen</a:t>
            </a:r>
            <a:endParaRPr/>
          </a:p>
        </p:txBody>
      </p:sp>
      <p:sp>
        <p:nvSpPr>
          <p:cNvPr id="213" name="Google Shape;213;p47"/>
          <p:cNvSpPr txBox="1"/>
          <p:nvPr>
            <p:ph idx="1" type="body"/>
          </p:nvPr>
        </p:nvSpPr>
        <p:spPr>
          <a:xfrm>
            <a:off x="934075" y="1152475"/>
            <a:ext cx="72000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400"/>
              <a:t>Diese Präsentation kann frei genutzt werden, um Studierende mit allen wichtigen Informationen zum Aufbau und der Gliederung der Bachelorarbeit  zu versorgen. Folgendes ist gestattet:</a:t>
            </a:r>
            <a:endParaRPr sz="1400"/>
          </a:p>
          <a:p>
            <a:pPr indent="-317500" lvl="0" marL="457200" rtl="0" algn="l"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400"/>
              <a:buChar char="✓"/>
            </a:pPr>
            <a:r>
              <a:rPr lang="en-GB" sz="1400"/>
              <a:t>diese Präsentation in der Vorlesung zeigen</a:t>
            </a:r>
            <a:endParaRPr sz="1400"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Char char="✓"/>
            </a:pPr>
            <a:r>
              <a:rPr lang="en-GB" sz="1400"/>
              <a:t>Folien verändern oder löschen</a:t>
            </a:r>
            <a:endParaRPr sz="1400"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Char char="✓"/>
            </a:pPr>
            <a:r>
              <a:rPr lang="en-GB" sz="1400"/>
              <a:t>diese Präsentation in gedruckter Form oder auf privaten Lernplattformen teilen (z. B. Moodle, Blackboard, Google Classroom etc.)</a:t>
            </a:r>
            <a:endParaRPr sz="1400"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n-GB" sz="1400"/>
              <a:t>Wir bitten darum, Scribbr als Urheber für diese Ressource anzugeben.</a:t>
            </a:r>
            <a:endParaRPr sz="1400"/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rPr lang="en-GB" sz="1400"/>
              <a:t>Fragen oder Feedback? Schreiben Sie eine E-Mail an </a:t>
            </a:r>
            <a:r>
              <a:rPr lang="en-GB" sz="1400"/>
              <a:t>mandy</a:t>
            </a:r>
            <a:r>
              <a:rPr lang="en-GB" sz="1400"/>
              <a:t>@scribbr.com und wir melden uns bei Ihnen!</a:t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25"/>
          <p:cNvSpPr txBox="1"/>
          <p:nvPr>
            <p:ph type="title"/>
          </p:nvPr>
        </p:nvSpPr>
        <p:spPr>
          <a:xfrm>
            <a:off x="934075" y="445025"/>
            <a:ext cx="72000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Sinn und Zweck der Gliederung</a:t>
            </a:r>
            <a:endParaRPr>
              <a:solidFill>
                <a:srgbClr val="FF0000"/>
              </a:solidFill>
            </a:endParaRPr>
          </a:p>
        </p:txBody>
      </p:sp>
      <p:sp>
        <p:nvSpPr>
          <p:cNvPr id="85" name="Google Shape;85;p25"/>
          <p:cNvSpPr txBox="1"/>
          <p:nvPr>
            <p:ph idx="1" type="body"/>
          </p:nvPr>
        </p:nvSpPr>
        <p:spPr>
          <a:xfrm>
            <a:off x="1327175" y="1152475"/>
            <a:ext cx="68070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br>
              <a:rPr lang="en-GB"/>
            </a:br>
            <a:r>
              <a:rPr lang="en-GB"/>
              <a:t>Die Gliederung dient als </a:t>
            </a:r>
            <a:r>
              <a:rPr b="1" lang="en-GB"/>
              <a:t>Überblick</a:t>
            </a:r>
            <a:r>
              <a:rPr b="1" lang="en-GB"/>
              <a:t> </a:t>
            </a:r>
            <a:r>
              <a:rPr b="1" lang="en-GB"/>
              <a:t>über</a:t>
            </a:r>
            <a:r>
              <a:rPr b="1" lang="en-GB"/>
              <a:t> den Aufbau </a:t>
            </a:r>
            <a:r>
              <a:rPr lang="en-GB"/>
              <a:t>deiner </a:t>
            </a:r>
            <a:r>
              <a:rPr lang="en-GB"/>
              <a:t>Bachelor</a:t>
            </a:r>
            <a:r>
              <a:rPr lang="en-GB"/>
              <a:t>arbeit.</a:t>
            </a:r>
            <a:br>
              <a:rPr lang="en-GB"/>
            </a:br>
            <a:br>
              <a:rPr lang="en-GB"/>
            </a:br>
            <a:r>
              <a:rPr lang="en-GB"/>
              <a:t>Sie reflektiert den </a:t>
            </a:r>
            <a:r>
              <a:rPr b="1" lang="en-GB"/>
              <a:t>logischen Aufbau</a:t>
            </a:r>
            <a:r>
              <a:rPr lang="en-GB"/>
              <a:t> der einzelnen Kapitel und vermittelt der Leserschaft einen ersten Eindruck deiner wissenschaftlichen Arbeit.</a:t>
            </a: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9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26"/>
          <p:cNvSpPr txBox="1"/>
          <p:nvPr>
            <p:ph type="title"/>
          </p:nvPr>
        </p:nvSpPr>
        <p:spPr>
          <a:xfrm>
            <a:off x="934075" y="445025"/>
            <a:ext cx="72000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Bestandteile </a:t>
            </a:r>
            <a:r>
              <a:rPr lang="en-GB"/>
              <a:t>einer </a:t>
            </a:r>
            <a:r>
              <a:rPr lang="en-GB"/>
              <a:t>Gliederung</a:t>
            </a:r>
            <a:endParaRPr>
              <a:solidFill>
                <a:srgbClr val="FF0000"/>
              </a:solidFill>
            </a:endParaRPr>
          </a:p>
        </p:txBody>
      </p:sp>
      <p:graphicFrame>
        <p:nvGraphicFramePr>
          <p:cNvPr id="91" name="Google Shape;91;p26"/>
          <p:cNvGraphicFramePr/>
          <p:nvPr/>
        </p:nvGraphicFramePr>
        <p:xfrm>
          <a:off x="496688" y="124777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{44CC7536-AE79-4854-9573-1AAC5A2BB3DD}</a:tableStyleId>
              </a:tblPr>
              <a:tblGrid>
                <a:gridCol w="2848200"/>
                <a:gridCol w="2529650"/>
                <a:gridCol w="2696900"/>
              </a:tblGrid>
              <a:tr h="37930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600">
                          <a:solidFill>
                            <a:srgbClr val="1B2B68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Deckblatt &amp; Verzeichnisse</a:t>
                      </a:r>
                      <a:endParaRPr sz="1600">
                        <a:solidFill>
                          <a:srgbClr val="1B2B68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FE2F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600">
                          <a:solidFill>
                            <a:srgbClr val="1B2B68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Textteile</a:t>
                      </a:r>
                      <a:endParaRPr sz="1600">
                        <a:solidFill>
                          <a:srgbClr val="1B2B68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FE2F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600">
                          <a:solidFill>
                            <a:srgbClr val="1B2B68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Nach dem Textteil</a:t>
                      </a:r>
                      <a:endParaRPr sz="1600">
                        <a:solidFill>
                          <a:srgbClr val="1B2B68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FE2F3"/>
                    </a:solidFill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indent="-281600" lvl="0" marL="36000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1B2B68"/>
                        </a:buClr>
                        <a:buSzPts val="1600"/>
                        <a:buFont typeface="Open Sans"/>
                        <a:buChar char="●"/>
                      </a:pPr>
                      <a:r>
                        <a:rPr lang="en-GB" sz="1600">
                          <a:solidFill>
                            <a:srgbClr val="1B2B68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Deckblatt</a:t>
                      </a:r>
                      <a:endParaRPr sz="1600">
                        <a:solidFill>
                          <a:srgbClr val="1B2B68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  <a:p>
                      <a:pPr indent="-281600" lvl="0" marL="36000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1B2B68"/>
                        </a:buClr>
                        <a:buSzPts val="1600"/>
                        <a:buFont typeface="Open Sans"/>
                        <a:buChar char="●"/>
                      </a:pPr>
                      <a:r>
                        <a:rPr lang="en-GB" sz="1600">
                          <a:solidFill>
                            <a:srgbClr val="1B2B68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Abstract</a:t>
                      </a:r>
                      <a:endParaRPr sz="1600">
                        <a:solidFill>
                          <a:srgbClr val="1B2B68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  <a:p>
                      <a:pPr indent="-281600" lvl="0" marL="36000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1B2B68"/>
                        </a:buClr>
                        <a:buSzPts val="1600"/>
                        <a:buFont typeface="Open Sans"/>
                        <a:buChar char="●"/>
                      </a:pPr>
                      <a:r>
                        <a:rPr lang="en-GB" sz="1600">
                          <a:solidFill>
                            <a:srgbClr val="1B2B68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Vorwort und Danksagung</a:t>
                      </a:r>
                      <a:endParaRPr sz="1600">
                        <a:solidFill>
                          <a:srgbClr val="1B2B68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  <a:p>
                      <a:pPr indent="-281600" lvl="0" marL="36000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1B2B68"/>
                        </a:buClr>
                        <a:buSzPts val="1600"/>
                        <a:buFont typeface="Open Sans"/>
                        <a:buChar char="●"/>
                      </a:pPr>
                      <a:r>
                        <a:rPr lang="en-GB" sz="1600">
                          <a:solidFill>
                            <a:srgbClr val="1B2B68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Inhaltsverzeichnis </a:t>
                      </a:r>
                      <a:endParaRPr sz="1600">
                        <a:solidFill>
                          <a:srgbClr val="1B2B68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  <a:p>
                      <a:pPr indent="-281600" lvl="0" marL="36000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1B2B68"/>
                        </a:buClr>
                        <a:buSzPts val="1600"/>
                        <a:buFont typeface="Open Sans"/>
                        <a:buChar char="●"/>
                      </a:pPr>
                      <a:r>
                        <a:rPr lang="en-GB" sz="1600">
                          <a:solidFill>
                            <a:srgbClr val="1B2B68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Abbildungs- und Tabellenverzeichnis </a:t>
                      </a:r>
                      <a:endParaRPr sz="1600">
                        <a:solidFill>
                          <a:srgbClr val="1B2B68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  <a:p>
                      <a:pPr indent="-281600" lvl="0" marL="36000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1B2B68"/>
                        </a:buClr>
                        <a:buSzPts val="1600"/>
                        <a:buFont typeface="Open Sans"/>
                        <a:buChar char="●"/>
                      </a:pPr>
                      <a:r>
                        <a:rPr lang="en-GB" sz="1600">
                          <a:solidFill>
                            <a:srgbClr val="1B2B68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Abkürzungsverzeichnis</a:t>
                      </a:r>
                      <a:endParaRPr sz="1600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-281600" lvl="0" marL="36000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1B2B68"/>
                        </a:buClr>
                        <a:buSzPts val="1600"/>
                        <a:buFont typeface="Open Sans"/>
                        <a:buChar char="●"/>
                      </a:pPr>
                      <a:r>
                        <a:rPr lang="en-GB" sz="1600">
                          <a:solidFill>
                            <a:srgbClr val="1B2B68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Einleitung</a:t>
                      </a:r>
                      <a:endParaRPr sz="1600">
                        <a:solidFill>
                          <a:srgbClr val="1B2B68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  <a:p>
                      <a:pPr indent="-281600" lvl="0" marL="36000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1B2B68"/>
                        </a:buClr>
                        <a:buSzPts val="1600"/>
                        <a:buFont typeface="Open Sans"/>
                        <a:buChar char="●"/>
                      </a:pPr>
                      <a:r>
                        <a:rPr lang="en-GB" sz="1600">
                          <a:solidFill>
                            <a:srgbClr val="1B2B68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Theoretischer Teil </a:t>
                      </a:r>
                      <a:endParaRPr sz="1600">
                        <a:solidFill>
                          <a:srgbClr val="1B2B68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  <a:p>
                      <a:pPr indent="-281600" lvl="0" marL="36000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1B2B68"/>
                        </a:buClr>
                        <a:buSzPts val="1600"/>
                        <a:buFont typeface="Open Sans"/>
                        <a:buChar char="●"/>
                      </a:pPr>
                      <a:r>
                        <a:rPr lang="en-GB" sz="1600">
                          <a:solidFill>
                            <a:srgbClr val="1B2B68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Methodik</a:t>
                      </a:r>
                      <a:endParaRPr sz="1600">
                        <a:solidFill>
                          <a:srgbClr val="1B2B68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  <a:p>
                      <a:pPr indent="-281600" lvl="0" marL="36000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1B2B68"/>
                        </a:buClr>
                        <a:buSzPts val="1600"/>
                        <a:buFont typeface="Open Sans"/>
                        <a:buChar char="●"/>
                      </a:pPr>
                      <a:r>
                        <a:rPr lang="en-GB" sz="1600">
                          <a:solidFill>
                            <a:srgbClr val="1B2B68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Ergebnisse</a:t>
                      </a:r>
                      <a:endParaRPr sz="1600">
                        <a:solidFill>
                          <a:srgbClr val="1B2B68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  <a:p>
                      <a:pPr indent="-281600" lvl="0" marL="36000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1B2B68"/>
                        </a:buClr>
                        <a:buSzPts val="1600"/>
                        <a:buFont typeface="Open Sans"/>
                        <a:buChar char="●"/>
                      </a:pPr>
                      <a:r>
                        <a:rPr lang="en-GB" sz="1600">
                          <a:solidFill>
                            <a:srgbClr val="1B2B68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Diskussion</a:t>
                      </a:r>
                      <a:endParaRPr sz="1600">
                        <a:solidFill>
                          <a:srgbClr val="1B2B68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  <a:p>
                      <a:pPr indent="-281600" lvl="0" marL="36000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1B2B68"/>
                        </a:buClr>
                        <a:buSzPts val="1600"/>
                        <a:buFont typeface="Open Sans"/>
                        <a:buChar char="●"/>
                      </a:pPr>
                      <a:r>
                        <a:rPr lang="en-GB" sz="1600">
                          <a:solidFill>
                            <a:srgbClr val="1B2B68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Fazit</a:t>
                      </a:r>
                      <a:endParaRPr sz="1600">
                        <a:solidFill>
                          <a:srgbClr val="1B2B68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  <a:p>
                      <a:pPr indent="0" lvl="0" marL="0" rtl="0" algn="l">
                        <a:spcBef>
                          <a:spcPts val="16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600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-281600" lvl="0" marL="36000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1B2B68"/>
                        </a:buClr>
                        <a:buSzPts val="1600"/>
                        <a:buFont typeface="Open Sans"/>
                        <a:buChar char="●"/>
                      </a:pPr>
                      <a:r>
                        <a:rPr lang="en-GB" sz="1600">
                          <a:solidFill>
                            <a:srgbClr val="1B2B68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Literaturverzeichnis </a:t>
                      </a:r>
                      <a:endParaRPr sz="1600">
                        <a:solidFill>
                          <a:srgbClr val="1B2B68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  <a:p>
                      <a:pPr indent="-281600" lvl="0" marL="36000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1B2B68"/>
                        </a:buClr>
                        <a:buSzPts val="1600"/>
                        <a:buFont typeface="Open Sans"/>
                        <a:buChar char="●"/>
                      </a:pPr>
                      <a:r>
                        <a:rPr lang="en-GB" sz="1600">
                          <a:solidFill>
                            <a:srgbClr val="1B2B68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Anhang</a:t>
                      </a:r>
                      <a:endParaRPr sz="1600">
                        <a:solidFill>
                          <a:srgbClr val="1B2B68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  <a:p>
                      <a:pPr indent="-281600" lvl="0" marL="36000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1B2B68"/>
                        </a:buClr>
                        <a:buSzPts val="1600"/>
                        <a:buFont typeface="Open Sans"/>
                        <a:buChar char="●"/>
                      </a:pPr>
                      <a:r>
                        <a:rPr lang="en-GB" sz="1600">
                          <a:solidFill>
                            <a:srgbClr val="1B2B68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Eidesstattliche Erklärung</a:t>
                      </a:r>
                      <a:endParaRPr sz="1600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27"/>
          <p:cNvSpPr txBox="1"/>
          <p:nvPr>
            <p:ph type="title"/>
          </p:nvPr>
        </p:nvSpPr>
        <p:spPr>
          <a:xfrm>
            <a:off x="972000" y="2150850"/>
            <a:ext cx="72000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Deckblatt und Verzeichnisse</a:t>
            </a:r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0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28"/>
          <p:cNvSpPr txBox="1"/>
          <p:nvPr>
            <p:ph type="title"/>
          </p:nvPr>
        </p:nvSpPr>
        <p:spPr>
          <a:xfrm>
            <a:off x="934075" y="445025"/>
            <a:ext cx="72000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Deckblatt</a:t>
            </a:r>
            <a:r>
              <a:rPr lang="en-GB"/>
              <a:t> </a:t>
            </a:r>
            <a:endParaRPr/>
          </a:p>
        </p:txBody>
      </p:sp>
      <p:sp>
        <p:nvSpPr>
          <p:cNvPr id="102" name="Google Shape;102;p28"/>
          <p:cNvSpPr txBox="1"/>
          <p:nvPr>
            <p:ph idx="1" type="body"/>
          </p:nvPr>
        </p:nvSpPr>
        <p:spPr>
          <a:xfrm>
            <a:off x="1184150" y="1152475"/>
            <a:ext cx="70641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en-GB"/>
              <a:t>1 Seite </a:t>
            </a:r>
            <a:br>
              <a:rPr lang="en-GB"/>
            </a:br>
            <a:endParaRPr i="1" sz="700"/>
          </a:p>
          <a:p>
            <a:pPr indent="-342900" lvl="0" marL="457200" rtl="0" algn="l"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800"/>
              <a:buChar char="✓"/>
            </a:pPr>
            <a:r>
              <a:rPr lang="en-GB"/>
              <a:t>Titel (und Untertitel) deiner Bachelorarbeit 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Char char="✓"/>
            </a:pPr>
            <a:r>
              <a:rPr lang="en-GB"/>
              <a:t>Name und Logo der Hochschule 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Char char="✓"/>
            </a:pPr>
            <a:r>
              <a:rPr lang="en-GB"/>
              <a:t>Dein Name und deine Matrikelnummer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Char char="✓"/>
            </a:pPr>
            <a:r>
              <a:rPr lang="en-GB"/>
              <a:t>Name der betreuenden Lehrperson 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Char char="✓"/>
            </a:pPr>
            <a:r>
              <a:rPr lang="en-GB"/>
              <a:t>Name des Studiengangs und des Fachbereichs</a:t>
            </a:r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6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29"/>
          <p:cNvSpPr txBox="1"/>
          <p:nvPr>
            <p:ph type="title"/>
          </p:nvPr>
        </p:nvSpPr>
        <p:spPr>
          <a:xfrm>
            <a:off x="934075" y="445025"/>
            <a:ext cx="72000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Abstract</a:t>
            </a:r>
            <a:endParaRPr/>
          </a:p>
        </p:txBody>
      </p:sp>
      <p:sp>
        <p:nvSpPr>
          <p:cNvPr id="108" name="Google Shape;108;p29"/>
          <p:cNvSpPr txBox="1"/>
          <p:nvPr>
            <p:ph idx="1" type="body"/>
          </p:nvPr>
        </p:nvSpPr>
        <p:spPr>
          <a:xfrm>
            <a:off x="1184150" y="1152475"/>
            <a:ext cx="70641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en-GB"/>
              <a:t>1 Seite</a:t>
            </a:r>
            <a:r>
              <a:rPr i="1" lang="en-GB"/>
              <a:t> </a:t>
            </a:r>
            <a:br>
              <a:rPr lang="en-GB"/>
            </a:br>
            <a:br>
              <a:rPr lang="en-GB"/>
            </a:br>
            <a:r>
              <a:rPr lang="en-GB"/>
              <a:t>Das Abstract dient als kurze </a:t>
            </a:r>
            <a:r>
              <a:rPr lang="en-GB"/>
              <a:t>Übersicht</a:t>
            </a:r>
            <a:r>
              <a:rPr lang="en-GB"/>
              <a:t> </a:t>
            </a:r>
            <a:r>
              <a:rPr lang="en-GB"/>
              <a:t>über</a:t>
            </a:r>
            <a:r>
              <a:rPr lang="en-GB"/>
              <a:t> den Inhalt deiner Arbeit. </a:t>
            </a:r>
            <a:endParaRPr/>
          </a:p>
          <a:p>
            <a:pPr indent="-342900" lvl="0" marL="457200" rtl="0" algn="l">
              <a:spcBef>
                <a:spcPts val="1600"/>
              </a:spcBef>
              <a:spcAft>
                <a:spcPts val="0"/>
              </a:spcAft>
              <a:buSzPts val="1800"/>
              <a:buAutoNum type="arabicPeriod"/>
            </a:pPr>
            <a:r>
              <a:rPr lang="en-GB"/>
              <a:t>Was ist das Thema? 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AutoNum type="arabicPeriod"/>
            </a:pPr>
            <a:r>
              <a:rPr lang="en-GB"/>
              <a:t>Was wurde untersucht? 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AutoNum type="arabicPeriod"/>
            </a:pPr>
            <a:r>
              <a:rPr lang="en-GB"/>
              <a:t>Was ist das Ergebnis? 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AutoNum type="arabicPeriod"/>
            </a:pPr>
            <a:r>
              <a:rPr lang="en-GB"/>
              <a:t>Was bedeuten deine Ergebnisse?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2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30"/>
          <p:cNvSpPr txBox="1"/>
          <p:nvPr>
            <p:ph type="title"/>
          </p:nvPr>
        </p:nvSpPr>
        <p:spPr>
          <a:xfrm>
            <a:off x="934075" y="445025"/>
            <a:ext cx="72000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Vorwort und Danksagung</a:t>
            </a:r>
            <a:endParaRPr/>
          </a:p>
        </p:txBody>
      </p:sp>
      <p:sp>
        <p:nvSpPr>
          <p:cNvPr id="114" name="Google Shape;114;p30"/>
          <p:cNvSpPr txBox="1"/>
          <p:nvPr>
            <p:ph idx="1" type="body"/>
          </p:nvPr>
        </p:nvSpPr>
        <p:spPr>
          <a:xfrm>
            <a:off x="1184150" y="1152475"/>
            <a:ext cx="70641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en-GB"/>
              <a:t>Jeweils</a:t>
            </a:r>
            <a:r>
              <a:rPr i="1" lang="en-GB"/>
              <a:t> max. 1</a:t>
            </a:r>
            <a:r>
              <a:rPr i="1" lang="en-GB"/>
              <a:t> Seite (optional)</a:t>
            </a:r>
            <a:br>
              <a:rPr lang="en-GB"/>
            </a:br>
            <a:br>
              <a:rPr lang="en-GB"/>
            </a:br>
            <a:r>
              <a:rPr b="1" lang="en-GB"/>
              <a:t>Vorwort </a:t>
            </a:r>
            <a:endParaRPr b="1"/>
          </a:p>
          <a:p>
            <a:pPr indent="-342900" lvl="0" marL="457200" rtl="0" algn="l">
              <a:spcBef>
                <a:spcPts val="1600"/>
              </a:spcBef>
              <a:spcAft>
                <a:spcPts val="0"/>
              </a:spcAft>
              <a:buSzPts val="1800"/>
              <a:buChar char="●"/>
            </a:pPr>
            <a:r>
              <a:rPr lang="en-GB"/>
              <a:t>V</a:t>
            </a:r>
            <a:r>
              <a:rPr lang="en-GB"/>
              <a:t>erleiht deiner Arbeit eine </a:t>
            </a:r>
            <a:r>
              <a:rPr lang="en-GB"/>
              <a:t>persönliche</a:t>
            </a:r>
            <a:r>
              <a:rPr lang="en-GB"/>
              <a:t> Note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b="1" lang="en-GB"/>
              <a:t>Danksagung</a:t>
            </a:r>
            <a:r>
              <a:rPr lang="en-GB"/>
              <a:t> </a:t>
            </a:r>
            <a:endParaRPr/>
          </a:p>
          <a:p>
            <a:pPr indent="-342900" lvl="0" marL="457200" rtl="0" algn="l">
              <a:spcBef>
                <a:spcPts val="1600"/>
              </a:spcBef>
              <a:spcAft>
                <a:spcPts val="0"/>
              </a:spcAft>
              <a:buSzPts val="1800"/>
              <a:buChar char="●"/>
            </a:pPr>
            <a:r>
              <a:rPr lang="en-GB"/>
              <a:t>Du kannst dich bei verschiedenen Personen oder Institutionen bedanken, die dich </a:t>
            </a:r>
            <a:r>
              <a:rPr lang="en-GB"/>
              <a:t>während</a:t>
            </a:r>
            <a:r>
              <a:rPr lang="en-GB"/>
              <a:t> deiner Abschlussarbeit </a:t>
            </a:r>
            <a:r>
              <a:rPr lang="en-GB"/>
              <a:t>unterstützt</a:t>
            </a:r>
            <a:r>
              <a:rPr lang="en-GB"/>
              <a:t> haben.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8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31"/>
          <p:cNvSpPr txBox="1"/>
          <p:nvPr>
            <p:ph type="title"/>
          </p:nvPr>
        </p:nvSpPr>
        <p:spPr>
          <a:xfrm>
            <a:off x="934075" y="445025"/>
            <a:ext cx="72000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Inhaltsverzeichnis</a:t>
            </a:r>
            <a:endParaRPr/>
          </a:p>
        </p:txBody>
      </p:sp>
      <p:sp>
        <p:nvSpPr>
          <p:cNvPr id="120" name="Google Shape;120;p31"/>
          <p:cNvSpPr txBox="1"/>
          <p:nvPr>
            <p:ph idx="1" type="body"/>
          </p:nvPr>
        </p:nvSpPr>
        <p:spPr>
          <a:xfrm>
            <a:off x="1184150" y="1076275"/>
            <a:ext cx="7155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en-GB"/>
              <a:t>M</a:t>
            </a:r>
            <a:r>
              <a:rPr i="1" lang="en-GB"/>
              <a:t>ax. 2 Seiten </a:t>
            </a:r>
            <a:endParaRPr i="1"/>
          </a:p>
          <a:p>
            <a:pPr indent="-342900" lvl="0" marL="457200" rtl="0" algn="l">
              <a:spcBef>
                <a:spcPts val="1600"/>
              </a:spcBef>
              <a:spcAft>
                <a:spcPts val="0"/>
              </a:spcAft>
              <a:buSzPts val="1800"/>
              <a:buChar char="●"/>
            </a:pPr>
            <a:r>
              <a:rPr lang="en-GB"/>
              <a:t>Gibt einen Überblick über die Struktur deiner </a:t>
            </a:r>
            <a:r>
              <a:rPr lang="en-GB"/>
              <a:t>Bachelorarbeit </a:t>
            </a:r>
            <a:br>
              <a:rPr lang="en-GB"/>
            </a:b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-GB"/>
              <a:t>Enthält sämtliche Kapitel und Unterkapitel deiner </a:t>
            </a:r>
            <a:r>
              <a:rPr lang="en-GB"/>
              <a:t>Arbeit</a:t>
            </a:r>
            <a:r>
              <a:rPr lang="en-GB"/>
              <a:t> mit den entsprechenden Seitenzahlen</a:t>
            </a:r>
            <a:br>
              <a:rPr lang="en-GB"/>
            </a:br>
            <a:br>
              <a:rPr lang="en-GB"/>
            </a:br>
            <a:endParaRPr/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Scribbr">
  <a:themeElements>
    <a:clrScheme name="Simple Light">
      <a:dk1>
        <a:srgbClr val="202F66"/>
      </a:dk1>
      <a:lt1>
        <a:srgbClr val="FFFFFF"/>
      </a:lt1>
      <a:dk2>
        <a:srgbClr val="15204F"/>
      </a:dk2>
      <a:lt2>
        <a:srgbClr val="F9F9FB"/>
      </a:lt2>
      <a:accent1>
        <a:srgbClr val="FC5216"/>
      </a:accent1>
      <a:accent2>
        <a:srgbClr val="18CDBB"/>
      </a:accent2>
      <a:accent3>
        <a:srgbClr val="BE59BE"/>
      </a:accent3>
      <a:accent4>
        <a:srgbClr val="92C65A"/>
      </a:accent4>
      <a:accent5>
        <a:srgbClr val="FFC107"/>
      </a:accent5>
      <a:accent6>
        <a:srgbClr val="FF6562"/>
      </a:accent6>
      <a:hlink>
        <a:srgbClr val="1F80E8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